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sldIdLst>
    <p:sldId id="256" r:id="rId5"/>
    <p:sldId id="257" r:id="rId6"/>
    <p:sldId id="283" r:id="rId7"/>
    <p:sldId id="258" r:id="rId8"/>
    <p:sldId id="308" r:id="rId9"/>
    <p:sldId id="259" r:id="rId10"/>
    <p:sldId id="294" r:id="rId11"/>
    <p:sldId id="295" r:id="rId12"/>
    <p:sldId id="261" r:id="rId13"/>
    <p:sldId id="296" r:id="rId14"/>
    <p:sldId id="292" r:id="rId15"/>
    <p:sldId id="297" r:id="rId16"/>
    <p:sldId id="293" r:id="rId17"/>
    <p:sldId id="262" r:id="rId18"/>
    <p:sldId id="285" r:id="rId19"/>
    <p:sldId id="289" r:id="rId20"/>
    <p:sldId id="286" r:id="rId21"/>
    <p:sldId id="287" r:id="rId22"/>
    <p:sldId id="288" r:id="rId23"/>
    <p:sldId id="291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62C79C-2787-D55F-B8C5-7B9D384E385A}" name="Ki Tong" initials="KT" userId="S::ktong2@ed.ac.uk::a10e2279-f3cf-48ff-9354-ffc6b373f4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776"/>
    <a:srgbClr val="FFFFFF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5B2A7-AA7C-1A06-0512-33D123526820}" v="8" dt="2024-10-09T05:32:20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77660" autoAdjust="0"/>
  </p:normalViewPr>
  <p:slideViewPr>
    <p:cSldViewPr snapToGrid="0">
      <p:cViewPr varScale="1">
        <p:scale>
          <a:sx n="86" d="100"/>
          <a:sy n="86" d="100"/>
        </p:scale>
        <p:origin x="17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 Tong" userId="S::ktong2@ed.ac.uk::a10e2279-f3cf-48ff-9354-ffc6b373f432" providerId="AD" clId="Web-{B2F5B2A7-AA7C-1A06-0512-33D123526820}"/>
    <pc:docChg chg="modSld">
      <pc:chgData name="Ki Tong" userId="S::ktong2@ed.ac.uk::a10e2279-f3cf-48ff-9354-ffc6b373f432" providerId="AD" clId="Web-{B2F5B2A7-AA7C-1A06-0512-33D123526820}" dt="2024-10-09T05:32:20.048" v="5" actId="20577"/>
      <pc:docMkLst>
        <pc:docMk/>
      </pc:docMkLst>
      <pc:sldChg chg="modSp">
        <pc:chgData name="Ki Tong" userId="S::ktong2@ed.ac.uk::a10e2279-f3cf-48ff-9354-ffc6b373f432" providerId="AD" clId="Web-{B2F5B2A7-AA7C-1A06-0512-33D123526820}" dt="2024-10-09T05:32:20.048" v="5" actId="20577"/>
        <pc:sldMkLst>
          <pc:docMk/>
          <pc:sldMk cId="2748732339" sldId="286"/>
        </pc:sldMkLst>
        <pc:spChg chg="mod">
          <ac:chgData name="Ki Tong" userId="S::ktong2@ed.ac.uk::a10e2279-f3cf-48ff-9354-ffc6b373f432" providerId="AD" clId="Web-{B2F5B2A7-AA7C-1A06-0512-33D123526820}" dt="2024-10-09T05:32:20.048" v="5" actId="20577"/>
          <ac:spMkLst>
            <pc:docMk/>
            <pc:sldMk cId="2748732339" sldId="286"/>
            <ac:spMk id="10" creationId="{6C7ABC82-6E4B-4A9F-84FF-A2693FCA3DF3}"/>
          </ac:spMkLst>
        </pc:spChg>
      </pc:sldChg>
    </pc:docChg>
  </pc:docChgLst>
  <pc:docChgLst>
    <pc:chgData name="Ki Tong" userId="S::ktong2@ed.ac.uk::a10e2279-f3cf-48ff-9354-ffc6b373f432" providerId="AD" clId="Web-{922E7439-BA91-B58B-604F-FD06C0AEE52A}"/>
    <pc:docChg chg="sldOrd">
      <pc:chgData name="Ki Tong" userId="S::ktong2@ed.ac.uk::a10e2279-f3cf-48ff-9354-ffc6b373f432" providerId="AD" clId="Web-{922E7439-BA91-B58B-604F-FD06C0AEE52A}" dt="2023-09-10T11:21:04.567" v="0"/>
      <pc:docMkLst>
        <pc:docMk/>
      </pc:docMkLst>
      <pc:sldChg chg="ord">
        <pc:chgData name="Ki Tong" userId="S::ktong2@ed.ac.uk::a10e2279-f3cf-48ff-9354-ffc6b373f432" providerId="AD" clId="Web-{922E7439-BA91-B58B-604F-FD06C0AEE52A}" dt="2023-09-10T11:21:04.567" v="0"/>
        <pc:sldMkLst>
          <pc:docMk/>
          <pc:sldMk cId="888898778" sldId="291"/>
        </pc:sldMkLst>
      </pc:sldChg>
    </pc:docChg>
  </pc:docChgLst>
  <pc:docChgLst>
    <pc:chgData name="James Page" userId="82a159062d59b178" providerId="LiveId" clId="{6FDED41B-AB79-44FB-845F-B4B1EBF9C5A3}"/>
    <pc:docChg chg="undo custSel addSld modSld">
      <pc:chgData name="James Page" userId="82a159062d59b178" providerId="LiveId" clId="{6FDED41B-AB79-44FB-845F-B4B1EBF9C5A3}" dt="2022-12-01T09:00:31.608" v="574" actId="1076"/>
      <pc:docMkLst>
        <pc:docMk/>
      </pc:docMkLst>
      <pc:sldChg chg="addSp modSp new mod">
        <pc:chgData name="James Page" userId="82a159062d59b178" providerId="LiveId" clId="{6FDED41B-AB79-44FB-845F-B4B1EBF9C5A3}" dt="2022-12-01T08:26:51.168" v="10"/>
        <pc:sldMkLst>
          <pc:docMk/>
          <pc:sldMk cId="1473205718" sldId="290"/>
        </pc:sldMkLst>
        <pc:spChg chg="add mod">
          <ac:chgData name="James Page" userId="82a159062d59b178" providerId="LiveId" clId="{6FDED41B-AB79-44FB-845F-B4B1EBF9C5A3}" dt="2022-12-01T08:26:21.880" v="6"/>
          <ac:spMkLst>
            <pc:docMk/>
            <pc:sldMk cId="1473205718" sldId="290"/>
            <ac:spMk id="2" creationId="{6AD54A82-ECAD-BA0A-143F-0A2E8FD916ED}"/>
          </ac:spMkLst>
        </pc:spChg>
        <pc:spChg chg="add mod">
          <ac:chgData name="James Page" userId="82a159062d59b178" providerId="LiveId" clId="{6FDED41B-AB79-44FB-845F-B4B1EBF9C5A3}" dt="2022-12-01T08:26:51.168" v="10"/>
          <ac:spMkLst>
            <pc:docMk/>
            <pc:sldMk cId="1473205718" sldId="290"/>
            <ac:spMk id="3" creationId="{526F3660-0450-51EC-42AE-3220B6A2BE0F}"/>
          </ac:spMkLst>
        </pc:spChg>
        <pc:picChg chg="add mod">
          <ac:chgData name="James Page" userId="82a159062d59b178" providerId="LiveId" clId="{6FDED41B-AB79-44FB-845F-B4B1EBF9C5A3}" dt="2022-12-01T08:26:25.507" v="7" actId="1076"/>
          <ac:picMkLst>
            <pc:docMk/>
            <pc:sldMk cId="1473205718" sldId="290"/>
            <ac:picMk id="1026" creationId="{19E81813-E4C4-D5A0-7630-6B9901C0C992}"/>
          </ac:picMkLst>
        </pc:picChg>
      </pc:sldChg>
      <pc:sldChg chg="addSp modSp new mod">
        <pc:chgData name="James Page" userId="82a159062d59b178" providerId="LiveId" clId="{6FDED41B-AB79-44FB-845F-B4B1EBF9C5A3}" dt="2022-12-01T08:36:10.421" v="200" actId="20577"/>
        <pc:sldMkLst>
          <pc:docMk/>
          <pc:sldMk cId="888898778" sldId="291"/>
        </pc:sldMkLst>
        <pc:spChg chg="add mod">
          <ac:chgData name="James Page" userId="82a159062d59b178" providerId="LiveId" clId="{6FDED41B-AB79-44FB-845F-B4B1EBF9C5A3}" dt="2022-12-01T08:34:47.208" v="60" actId="20577"/>
          <ac:spMkLst>
            <pc:docMk/>
            <pc:sldMk cId="888898778" sldId="291"/>
            <ac:spMk id="2" creationId="{32EB0B93-1D98-37B5-BCA7-8BACE4699042}"/>
          </ac:spMkLst>
        </pc:spChg>
        <pc:spChg chg="add mod">
          <ac:chgData name="James Page" userId="82a159062d59b178" providerId="LiveId" clId="{6FDED41B-AB79-44FB-845F-B4B1EBF9C5A3}" dt="2022-12-01T08:36:10.421" v="200" actId="20577"/>
          <ac:spMkLst>
            <pc:docMk/>
            <pc:sldMk cId="888898778" sldId="291"/>
            <ac:spMk id="3" creationId="{41859757-F081-A23A-C7B2-D4204E1A9710}"/>
          </ac:spMkLst>
        </pc:spChg>
        <pc:picChg chg="add mod">
          <ac:chgData name="James Page" userId="82a159062d59b178" providerId="LiveId" clId="{6FDED41B-AB79-44FB-845F-B4B1EBF9C5A3}" dt="2022-12-01T08:35:22.474" v="66" actId="1076"/>
          <ac:picMkLst>
            <pc:docMk/>
            <pc:sldMk cId="888898778" sldId="291"/>
            <ac:picMk id="2050" creationId="{EFD7C847-9072-7C4A-C6C6-813A9D9E176B}"/>
          </ac:picMkLst>
        </pc:picChg>
        <pc:picChg chg="add mod">
          <ac:chgData name="James Page" userId="82a159062d59b178" providerId="LiveId" clId="{6FDED41B-AB79-44FB-845F-B4B1EBF9C5A3}" dt="2022-12-01T08:33:35.435" v="21" actId="1076"/>
          <ac:picMkLst>
            <pc:docMk/>
            <pc:sldMk cId="888898778" sldId="291"/>
            <ac:picMk id="2052" creationId="{D63BC186-DE26-A182-9102-79755D32F9AF}"/>
          </ac:picMkLst>
        </pc:picChg>
      </pc:sldChg>
      <pc:sldChg chg="addSp modSp new mod">
        <pc:chgData name="James Page" userId="82a159062d59b178" providerId="LiveId" clId="{6FDED41B-AB79-44FB-845F-B4B1EBF9C5A3}" dt="2022-12-01T08:52:13.760" v="343" actId="1076"/>
        <pc:sldMkLst>
          <pc:docMk/>
          <pc:sldMk cId="2251642745" sldId="292"/>
        </pc:sldMkLst>
        <pc:spChg chg="add mod">
          <ac:chgData name="James Page" userId="82a159062d59b178" providerId="LiveId" clId="{6FDED41B-AB79-44FB-845F-B4B1EBF9C5A3}" dt="2022-12-01T08:52:09.840" v="342" actId="20577"/>
          <ac:spMkLst>
            <pc:docMk/>
            <pc:sldMk cId="2251642745" sldId="292"/>
            <ac:spMk id="2" creationId="{0FD54438-10E3-87FB-438A-BF972AE3B11F}"/>
          </ac:spMkLst>
        </pc:spChg>
        <pc:picChg chg="add mod">
          <ac:chgData name="James Page" userId="82a159062d59b178" providerId="LiveId" clId="{6FDED41B-AB79-44FB-845F-B4B1EBF9C5A3}" dt="2022-12-01T08:52:13.760" v="343" actId="1076"/>
          <ac:picMkLst>
            <pc:docMk/>
            <pc:sldMk cId="2251642745" sldId="292"/>
            <ac:picMk id="3074" creationId="{0672B5B3-756C-5E80-679B-1CD652A6F60E}"/>
          </ac:picMkLst>
        </pc:picChg>
      </pc:sldChg>
      <pc:sldChg chg="addSp delSp modSp add mod">
        <pc:chgData name="James Page" userId="82a159062d59b178" providerId="LiveId" clId="{6FDED41B-AB79-44FB-845F-B4B1EBF9C5A3}" dt="2022-12-01T09:00:31.608" v="574" actId="1076"/>
        <pc:sldMkLst>
          <pc:docMk/>
          <pc:sldMk cId="2736930258" sldId="293"/>
        </pc:sldMkLst>
        <pc:spChg chg="add mod">
          <ac:chgData name="James Page" userId="82a159062d59b178" providerId="LiveId" clId="{6FDED41B-AB79-44FB-845F-B4B1EBF9C5A3}" dt="2022-12-01T08:59:43.915" v="567" actId="20577"/>
          <ac:spMkLst>
            <pc:docMk/>
            <pc:sldMk cId="2736930258" sldId="293"/>
            <ac:spMk id="3" creationId="{ED24EAFE-7783-FA3C-C911-933F50523309}"/>
          </ac:spMkLst>
        </pc:spChg>
        <pc:picChg chg="del">
          <ac:chgData name="James Page" userId="82a159062d59b178" providerId="LiveId" clId="{6FDED41B-AB79-44FB-845F-B4B1EBF9C5A3}" dt="2022-12-01T08:55:04.948" v="345" actId="478"/>
          <ac:picMkLst>
            <pc:docMk/>
            <pc:sldMk cId="2736930258" sldId="293"/>
            <ac:picMk id="3074" creationId="{0672B5B3-756C-5E80-679B-1CD652A6F60E}"/>
          </ac:picMkLst>
        </pc:picChg>
        <pc:picChg chg="add mod">
          <ac:chgData name="James Page" userId="82a159062d59b178" providerId="LiveId" clId="{6FDED41B-AB79-44FB-845F-B4B1EBF9C5A3}" dt="2022-12-01T09:00:31.608" v="574" actId="1076"/>
          <ac:picMkLst>
            <pc:docMk/>
            <pc:sldMk cId="2736930258" sldId="293"/>
            <ac:picMk id="4098" creationId="{6A02EBBE-B7BB-B25F-539B-FD140FEBD37A}"/>
          </ac:picMkLst>
        </pc:picChg>
      </pc:sldChg>
    </pc:docChg>
  </pc:docChgLst>
  <pc:docChgLst>
    <pc:chgData name="MCLEAN Andrew" userId="53eb7057-3b6c-42b5-a1b3-a500ed6d1b73" providerId="ADAL" clId="{8BE573A4-83D6-46F4-8D1C-8F9BCF198862}"/>
    <pc:docChg chg="undo custSel addSld delSld modSld">
      <pc:chgData name="MCLEAN Andrew" userId="53eb7057-3b6c-42b5-a1b3-a500ed6d1b73" providerId="ADAL" clId="{8BE573A4-83D6-46F4-8D1C-8F9BCF198862}" dt="2021-12-03T14:50:08.885" v="223" actId="27636"/>
      <pc:docMkLst>
        <pc:docMk/>
      </pc:docMkLst>
      <pc:sldChg chg="modSp add mod">
        <pc:chgData name="MCLEAN Andrew" userId="53eb7057-3b6c-42b5-a1b3-a500ed6d1b73" providerId="ADAL" clId="{8BE573A4-83D6-46F4-8D1C-8F9BCF198862}" dt="2021-12-03T14:37:21.994" v="22" actId="14826"/>
        <pc:sldMkLst>
          <pc:docMk/>
          <pc:sldMk cId="40268896" sldId="256"/>
        </pc:sldMkLst>
        <pc:spChg chg="mod">
          <ac:chgData name="MCLEAN Andrew" userId="53eb7057-3b6c-42b5-a1b3-a500ed6d1b73" providerId="ADAL" clId="{8BE573A4-83D6-46F4-8D1C-8F9BCF198862}" dt="2021-12-03T14:35:15.110" v="21" actId="20577"/>
          <ac:spMkLst>
            <pc:docMk/>
            <pc:sldMk cId="40268896" sldId="256"/>
            <ac:spMk id="2" creationId="{388B6D63-D41F-48B5-BEA8-1EA498A4D5DF}"/>
          </ac:spMkLst>
        </pc:spChg>
        <pc:picChg chg="mod">
          <ac:chgData name="MCLEAN Andrew" userId="53eb7057-3b6c-42b5-a1b3-a500ed6d1b73" providerId="ADAL" clId="{8BE573A4-83D6-46F4-8D1C-8F9BCF198862}" dt="2021-12-03T14:37:21.994" v="22" actId="14826"/>
          <ac:picMkLst>
            <pc:docMk/>
            <pc:sldMk cId="40268896" sldId="256"/>
            <ac:picMk id="7" creationId="{13652E18-EADA-4806-860F-2D28DC07DD5C}"/>
          </ac:picMkLst>
        </pc:picChg>
      </pc:sldChg>
      <pc:sldChg chg="modSp mod">
        <pc:chgData name="MCLEAN Andrew" userId="53eb7057-3b6c-42b5-a1b3-a500ed6d1b73" providerId="ADAL" clId="{8BE573A4-83D6-46F4-8D1C-8F9BCF198862}" dt="2021-12-03T14:38:06.880" v="39" actId="20577"/>
        <pc:sldMkLst>
          <pc:docMk/>
          <pc:sldMk cId="469010280" sldId="258"/>
        </pc:sldMkLst>
        <pc:spChg chg="mod">
          <ac:chgData name="MCLEAN Andrew" userId="53eb7057-3b6c-42b5-a1b3-a500ed6d1b73" providerId="ADAL" clId="{8BE573A4-83D6-46F4-8D1C-8F9BCF198862}" dt="2021-12-03T14:38:06.880" v="39" actId="20577"/>
          <ac:spMkLst>
            <pc:docMk/>
            <pc:sldMk cId="469010280" sldId="258"/>
            <ac:spMk id="2" creationId="{F29DD455-E6E2-437E-99D2-5279CE2535F6}"/>
          </ac:spMkLst>
        </pc:spChg>
      </pc:sldChg>
      <pc:sldChg chg="modSp mod">
        <pc:chgData name="MCLEAN Andrew" userId="53eb7057-3b6c-42b5-a1b3-a500ed6d1b73" providerId="ADAL" clId="{8BE573A4-83D6-46F4-8D1C-8F9BCF198862}" dt="2021-12-03T14:48:54.676" v="203"/>
        <pc:sldMkLst>
          <pc:docMk/>
          <pc:sldMk cId="569729175" sldId="259"/>
        </pc:sldMkLst>
        <pc:spChg chg="mod">
          <ac:chgData name="MCLEAN Andrew" userId="53eb7057-3b6c-42b5-a1b3-a500ed6d1b73" providerId="ADAL" clId="{8BE573A4-83D6-46F4-8D1C-8F9BCF198862}" dt="2021-12-03T14:48:54.676" v="203"/>
          <ac:spMkLst>
            <pc:docMk/>
            <pc:sldMk cId="569729175" sldId="259"/>
            <ac:spMk id="2" creationId="{F29DD455-E6E2-437E-99D2-5279CE2535F6}"/>
          </ac:spMkLst>
        </pc:spChg>
      </pc:sldChg>
      <pc:sldChg chg="modSp mod">
        <pc:chgData name="MCLEAN Andrew" userId="53eb7057-3b6c-42b5-a1b3-a500ed6d1b73" providerId="ADAL" clId="{8BE573A4-83D6-46F4-8D1C-8F9BCF198862}" dt="2021-12-03T14:49:02.390" v="204"/>
        <pc:sldMkLst>
          <pc:docMk/>
          <pc:sldMk cId="630570582" sldId="261"/>
        </pc:sldMkLst>
        <pc:spChg chg="mod">
          <ac:chgData name="MCLEAN Andrew" userId="53eb7057-3b6c-42b5-a1b3-a500ed6d1b73" providerId="ADAL" clId="{8BE573A4-83D6-46F4-8D1C-8F9BCF198862}" dt="2021-12-03T14:49:02.390" v="204"/>
          <ac:spMkLst>
            <pc:docMk/>
            <pc:sldMk cId="630570582" sldId="261"/>
            <ac:spMk id="7" creationId="{F021B890-C1E3-42D4-9DB6-4B6A0DBA1DEF}"/>
          </ac:spMkLst>
        </pc:spChg>
      </pc:sldChg>
      <pc:sldChg chg="modSp mod">
        <pc:chgData name="MCLEAN Andrew" userId="53eb7057-3b6c-42b5-a1b3-a500ed6d1b73" providerId="ADAL" clId="{8BE573A4-83D6-46F4-8D1C-8F9BCF198862}" dt="2021-12-03T14:49:06.987" v="205"/>
        <pc:sldMkLst>
          <pc:docMk/>
          <pc:sldMk cId="643031675" sldId="262"/>
        </pc:sldMkLst>
        <pc:spChg chg="mod">
          <ac:chgData name="MCLEAN Andrew" userId="53eb7057-3b6c-42b5-a1b3-a500ed6d1b73" providerId="ADAL" clId="{8BE573A4-83D6-46F4-8D1C-8F9BCF198862}" dt="2021-12-03T14:49:06.987" v="205"/>
          <ac:spMkLst>
            <pc:docMk/>
            <pc:sldMk cId="643031675" sldId="262"/>
            <ac:spMk id="6" creationId="{FE62B14C-9BAB-4F1A-B82E-E4CA5ABA73CF}"/>
          </ac:spMkLst>
        </pc:spChg>
        <pc:spChg chg="mod">
          <ac:chgData name="MCLEAN Andrew" userId="53eb7057-3b6c-42b5-a1b3-a500ed6d1b73" providerId="ADAL" clId="{8BE573A4-83D6-46F4-8D1C-8F9BCF198862}" dt="2021-12-03T14:40:42.262" v="44" actId="1076"/>
          <ac:spMkLst>
            <pc:docMk/>
            <pc:sldMk cId="643031675" sldId="262"/>
            <ac:spMk id="10" creationId="{6C7ABC82-6E4B-4A9F-84FF-A2693FCA3DF3}"/>
          </ac:spMkLst>
        </pc:spChg>
      </pc:sldChg>
      <pc:sldChg chg="del">
        <pc:chgData name="MCLEAN Andrew" userId="53eb7057-3b6c-42b5-a1b3-a500ed6d1b73" providerId="ADAL" clId="{8BE573A4-83D6-46F4-8D1C-8F9BCF198862}" dt="2021-12-03T14:34:56.367" v="1" actId="47"/>
        <pc:sldMkLst>
          <pc:docMk/>
          <pc:sldMk cId="2599901903" sldId="283"/>
        </pc:sldMkLst>
      </pc:sldChg>
      <pc:sldChg chg="addSp delSp modSp add mod setBg delDesignElem">
        <pc:chgData name="MCLEAN Andrew" userId="53eb7057-3b6c-42b5-a1b3-a500ed6d1b73" providerId="ADAL" clId="{8BE573A4-83D6-46F4-8D1C-8F9BCF198862}" dt="2021-12-03T14:46:45.989" v="202" actId="207"/>
        <pc:sldMkLst>
          <pc:docMk/>
          <pc:sldMk cId="3089399495" sldId="283"/>
        </pc:sldMkLst>
        <pc:spChg chg="mod">
          <ac:chgData name="MCLEAN Andrew" userId="53eb7057-3b6c-42b5-a1b3-a500ed6d1b73" providerId="ADAL" clId="{8BE573A4-83D6-46F4-8D1C-8F9BCF198862}" dt="2021-12-03T14:46:45.989" v="202" actId="207"/>
          <ac:spMkLst>
            <pc:docMk/>
            <pc:sldMk cId="3089399495" sldId="283"/>
            <ac:spMk id="6" creationId="{8FAA3E5F-AC40-4BD6-87AC-1007B6E82E66}"/>
          </ac:spMkLst>
        </pc:spChg>
        <pc:spChg chg="add">
          <ac:chgData name="MCLEAN Andrew" userId="53eb7057-3b6c-42b5-a1b3-a500ed6d1b73" providerId="ADAL" clId="{8BE573A4-83D6-46F4-8D1C-8F9BCF198862}" dt="2021-12-03T14:43:25.704" v="52" actId="26606"/>
          <ac:spMkLst>
            <pc:docMk/>
            <pc:sldMk cId="3089399495" sldId="283"/>
            <ac:spMk id="10" creationId="{3F088236-D655-4F88-B238-E16762358025}"/>
          </ac:spMkLst>
        </pc:spChg>
        <pc:spChg chg="add">
          <ac:chgData name="MCLEAN Andrew" userId="53eb7057-3b6c-42b5-a1b3-a500ed6d1b73" providerId="ADAL" clId="{8BE573A4-83D6-46F4-8D1C-8F9BCF198862}" dt="2021-12-03T14:43:25.704" v="52" actId="26606"/>
          <ac:spMkLst>
            <pc:docMk/>
            <pc:sldMk cId="3089399495" sldId="283"/>
            <ac:spMk id="12" creationId="{3DAC0C92-199E-475C-9390-119A9B027276}"/>
          </ac:spMkLst>
        </pc:spChg>
        <pc:spChg chg="add">
          <ac:chgData name="MCLEAN Andrew" userId="53eb7057-3b6c-42b5-a1b3-a500ed6d1b73" providerId="ADAL" clId="{8BE573A4-83D6-46F4-8D1C-8F9BCF198862}" dt="2021-12-03T14:43:25.704" v="52" actId="26606"/>
          <ac:spMkLst>
            <pc:docMk/>
            <pc:sldMk cId="3089399495" sldId="283"/>
            <ac:spMk id="14" creationId="{C4CFB339-0ED8-4FE2-9EF1-6D1375B8499B}"/>
          </ac:spMkLst>
        </pc:spChg>
        <pc:spChg chg="del">
          <ac:chgData name="MCLEAN Andrew" userId="53eb7057-3b6c-42b5-a1b3-a500ed6d1b73" providerId="ADAL" clId="{8BE573A4-83D6-46F4-8D1C-8F9BCF198862}" dt="2021-12-03T14:43:03.223" v="50"/>
          <ac:spMkLst>
            <pc:docMk/>
            <pc:sldMk cId="3089399495" sldId="283"/>
            <ac:spMk id="15" creationId="{3F088236-D655-4F88-B238-E16762358025}"/>
          </ac:spMkLst>
        </pc:spChg>
        <pc:spChg chg="add">
          <ac:chgData name="MCLEAN Andrew" userId="53eb7057-3b6c-42b5-a1b3-a500ed6d1b73" providerId="ADAL" clId="{8BE573A4-83D6-46F4-8D1C-8F9BCF198862}" dt="2021-12-03T14:43:25.704" v="52" actId="26606"/>
          <ac:spMkLst>
            <pc:docMk/>
            <pc:sldMk cId="3089399495" sldId="283"/>
            <ac:spMk id="16" creationId="{31896C80-2069-4431-9C19-83B913734490}"/>
          </ac:spMkLst>
        </pc:spChg>
        <pc:spChg chg="del">
          <ac:chgData name="MCLEAN Andrew" userId="53eb7057-3b6c-42b5-a1b3-a500ed6d1b73" providerId="ADAL" clId="{8BE573A4-83D6-46F4-8D1C-8F9BCF198862}" dt="2021-12-03T14:43:03.223" v="50"/>
          <ac:spMkLst>
            <pc:docMk/>
            <pc:sldMk cId="3089399495" sldId="283"/>
            <ac:spMk id="17" creationId="{3DAC0C92-199E-475C-9390-119A9B027276}"/>
          </ac:spMkLst>
        </pc:spChg>
        <pc:spChg chg="add">
          <ac:chgData name="MCLEAN Andrew" userId="53eb7057-3b6c-42b5-a1b3-a500ed6d1b73" providerId="ADAL" clId="{8BE573A4-83D6-46F4-8D1C-8F9BCF198862}" dt="2021-12-03T14:43:25.704" v="52" actId="26606"/>
          <ac:spMkLst>
            <pc:docMk/>
            <pc:sldMk cId="3089399495" sldId="283"/>
            <ac:spMk id="18" creationId="{BF120A21-0841-4823-B0C4-28AEBCEF9B78}"/>
          </ac:spMkLst>
        </pc:spChg>
        <pc:spChg chg="del">
          <ac:chgData name="MCLEAN Andrew" userId="53eb7057-3b6c-42b5-a1b3-a500ed6d1b73" providerId="ADAL" clId="{8BE573A4-83D6-46F4-8D1C-8F9BCF198862}" dt="2021-12-03T14:43:03.223" v="50"/>
          <ac:spMkLst>
            <pc:docMk/>
            <pc:sldMk cId="3089399495" sldId="283"/>
            <ac:spMk id="19" creationId="{C4CFB339-0ED8-4FE2-9EF1-6D1375B8499B}"/>
          </ac:spMkLst>
        </pc:spChg>
        <pc:spChg chg="add">
          <ac:chgData name="MCLEAN Andrew" userId="53eb7057-3b6c-42b5-a1b3-a500ed6d1b73" providerId="ADAL" clId="{8BE573A4-83D6-46F4-8D1C-8F9BCF198862}" dt="2021-12-03T14:43:25.704" v="52" actId="26606"/>
          <ac:spMkLst>
            <pc:docMk/>
            <pc:sldMk cId="3089399495" sldId="283"/>
            <ac:spMk id="20" creationId="{DBB05BAE-BBD3-4289-899F-A6851503C6B0}"/>
          </ac:spMkLst>
        </pc:spChg>
        <pc:spChg chg="del">
          <ac:chgData name="MCLEAN Andrew" userId="53eb7057-3b6c-42b5-a1b3-a500ed6d1b73" providerId="ADAL" clId="{8BE573A4-83D6-46F4-8D1C-8F9BCF198862}" dt="2021-12-03T14:43:03.223" v="50"/>
          <ac:spMkLst>
            <pc:docMk/>
            <pc:sldMk cId="3089399495" sldId="283"/>
            <ac:spMk id="21" creationId="{31896C80-2069-4431-9C19-83B913734490}"/>
          </ac:spMkLst>
        </pc:spChg>
        <pc:spChg chg="add">
          <ac:chgData name="MCLEAN Andrew" userId="53eb7057-3b6c-42b5-a1b3-a500ed6d1b73" providerId="ADAL" clId="{8BE573A4-83D6-46F4-8D1C-8F9BCF198862}" dt="2021-12-03T14:43:25.704" v="52" actId="26606"/>
          <ac:spMkLst>
            <pc:docMk/>
            <pc:sldMk cId="3089399495" sldId="283"/>
            <ac:spMk id="22" creationId="{9874D11C-36F5-4BBE-A490-019A54E953B0}"/>
          </ac:spMkLst>
        </pc:spChg>
        <pc:spChg chg="del">
          <ac:chgData name="MCLEAN Andrew" userId="53eb7057-3b6c-42b5-a1b3-a500ed6d1b73" providerId="ADAL" clId="{8BE573A4-83D6-46F4-8D1C-8F9BCF198862}" dt="2021-12-03T14:43:03.223" v="50"/>
          <ac:spMkLst>
            <pc:docMk/>
            <pc:sldMk cId="3089399495" sldId="283"/>
            <ac:spMk id="23" creationId="{BF120A21-0841-4823-B0C4-28AEBCEF9B78}"/>
          </ac:spMkLst>
        </pc:spChg>
        <pc:spChg chg="del">
          <ac:chgData name="MCLEAN Andrew" userId="53eb7057-3b6c-42b5-a1b3-a500ed6d1b73" providerId="ADAL" clId="{8BE573A4-83D6-46F4-8D1C-8F9BCF198862}" dt="2021-12-03T14:43:03.223" v="50"/>
          <ac:spMkLst>
            <pc:docMk/>
            <pc:sldMk cId="3089399495" sldId="283"/>
            <ac:spMk id="25" creationId="{DBB05BAE-BBD3-4289-899F-A6851503C6B0}"/>
          </ac:spMkLst>
        </pc:spChg>
        <pc:spChg chg="del">
          <ac:chgData name="MCLEAN Andrew" userId="53eb7057-3b6c-42b5-a1b3-a500ed6d1b73" providerId="ADAL" clId="{8BE573A4-83D6-46F4-8D1C-8F9BCF198862}" dt="2021-12-03T14:43:03.223" v="50"/>
          <ac:spMkLst>
            <pc:docMk/>
            <pc:sldMk cId="3089399495" sldId="283"/>
            <ac:spMk id="27" creationId="{9874D11C-36F5-4BBE-A490-019A54E953B0}"/>
          </ac:spMkLst>
        </pc:spChg>
        <pc:picChg chg="mod">
          <ac:chgData name="MCLEAN Andrew" userId="53eb7057-3b6c-42b5-a1b3-a500ed6d1b73" providerId="ADAL" clId="{8BE573A4-83D6-46F4-8D1C-8F9BCF198862}" dt="2021-12-03T14:43:25.704" v="52" actId="26606"/>
          <ac:picMkLst>
            <pc:docMk/>
            <pc:sldMk cId="3089399495" sldId="283"/>
            <ac:picMk id="5" creationId="{004B37A0-A86F-40C4-80E7-64A6C6E2C128}"/>
          </ac:picMkLst>
        </pc:picChg>
        <pc:cxnChg chg="add">
          <ac:chgData name="MCLEAN Andrew" userId="53eb7057-3b6c-42b5-a1b3-a500ed6d1b73" providerId="ADAL" clId="{8BE573A4-83D6-46F4-8D1C-8F9BCF198862}" dt="2021-12-03T14:43:25.704" v="52" actId="26606"/>
          <ac:cxnSpMkLst>
            <pc:docMk/>
            <pc:sldMk cId="3089399495" sldId="283"/>
            <ac:cxnSpMk id="8" creationId="{64FA5DFF-7FE6-4855-84E6-DFA78EE978BD}"/>
          </ac:cxnSpMkLst>
        </pc:cxnChg>
        <pc:cxnChg chg="add">
          <ac:chgData name="MCLEAN Andrew" userId="53eb7057-3b6c-42b5-a1b3-a500ed6d1b73" providerId="ADAL" clId="{8BE573A4-83D6-46F4-8D1C-8F9BCF198862}" dt="2021-12-03T14:43:25.704" v="52" actId="26606"/>
          <ac:cxnSpMkLst>
            <pc:docMk/>
            <pc:sldMk cId="3089399495" sldId="283"/>
            <ac:cxnSpMk id="9" creationId="{2AFD8CBA-54A3-4363-991B-B9C631BBFA74}"/>
          </ac:cxnSpMkLst>
        </pc:cxnChg>
        <pc:cxnChg chg="del">
          <ac:chgData name="MCLEAN Andrew" userId="53eb7057-3b6c-42b5-a1b3-a500ed6d1b73" providerId="ADAL" clId="{8BE573A4-83D6-46F4-8D1C-8F9BCF198862}" dt="2021-12-03T14:43:03.223" v="50"/>
          <ac:cxnSpMkLst>
            <pc:docMk/>
            <pc:sldMk cId="3089399495" sldId="283"/>
            <ac:cxnSpMk id="11" creationId="{64FA5DFF-7FE6-4855-84E6-DFA78EE978BD}"/>
          </ac:cxnSpMkLst>
        </pc:cxnChg>
        <pc:cxnChg chg="del">
          <ac:chgData name="MCLEAN Andrew" userId="53eb7057-3b6c-42b5-a1b3-a500ed6d1b73" providerId="ADAL" clId="{8BE573A4-83D6-46F4-8D1C-8F9BCF198862}" dt="2021-12-03T14:43:03.223" v="50"/>
          <ac:cxnSpMkLst>
            <pc:docMk/>
            <pc:sldMk cId="3089399495" sldId="283"/>
            <ac:cxnSpMk id="13" creationId="{2AFD8CBA-54A3-4363-991B-B9C631BBFA74}"/>
          </ac:cxnSpMkLst>
        </pc:cxnChg>
      </pc:sldChg>
      <pc:sldChg chg="addSp delSp modSp mod">
        <pc:chgData name="MCLEAN Andrew" userId="53eb7057-3b6c-42b5-a1b3-a500ed6d1b73" providerId="ADAL" clId="{8BE573A4-83D6-46F4-8D1C-8F9BCF198862}" dt="2021-12-03T14:49:12.235" v="206"/>
        <pc:sldMkLst>
          <pc:docMk/>
          <pc:sldMk cId="2692693286" sldId="285"/>
        </pc:sldMkLst>
        <pc:spChg chg="mod">
          <ac:chgData name="MCLEAN Andrew" userId="53eb7057-3b6c-42b5-a1b3-a500ed6d1b73" providerId="ADAL" clId="{8BE573A4-83D6-46F4-8D1C-8F9BCF198862}" dt="2021-12-03T14:49:12.235" v="206"/>
          <ac:spMkLst>
            <pc:docMk/>
            <pc:sldMk cId="2692693286" sldId="285"/>
            <ac:spMk id="6" creationId="{FE62B14C-9BAB-4F1A-B82E-E4CA5ABA73CF}"/>
          </ac:spMkLst>
        </pc:spChg>
        <pc:spChg chg="add del mod">
          <ac:chgData name="MCLEAN Andrew" userId="53eb7057-3b6c-42b5-a1b3-a500ed6d1b73" providerId="ADAL" clId="{8BE573A4-83D6-46F4-8D1C-8F9BCF198862}" dt="2021-12-03T14:42:38.151" v="46" actId="21"/>
          <ac:spMkLst>
            <pc:docMk/>
            <pc:sldMk cId="2692693286" sldId="285"/>
            <ac:spMk id="7" creationId="{2B41A61E-56C8-4B70-A7F4-0258671E538A}"/>
          </ac:spMkLst>
        </pc:spChg>
        <pc:spChg chg="del">
          <ac:chgData name="MCLEAN Andrew" userId="53eb7057-3b6c-42b5-a1b3-a500ed6d1b73" providerId="ADAL" clId="{8BE573A4-83D6-46F4-8D1C-8F9BCF198862}" dt="2021-12-03T14:42:41.426" v="47" actId="478"/>
          <ac:spMkLst>
            <pc:docMk/>
            <pc:sldMk cId="2692693286" sldId="285"/>
            <ac:spMk id="10" creationId="{6C7ABC82-6E4B-4A9F-84FF-A2693FCA3DF3}"/>
          </ac:spMkLst>
        </pc:spChg>
        <pc:spChg chg="add mod">
          <ac:chgData name="MCLEAN Andrew" userId="53eb7057-3b6c-42b5-a1b3-a500ed6d1b73" providerId="ADAL" clId="{8BE573A4-83D6-46F4-8D1C-8F9BCF198862}" dt="2021-12-03T14:42:41.988" v="48"/>
          <ac:spMkLst>
            <pc:docMk/>
            <pc:sldMk cId="2692693286" sldId="285"/>
            <ac:spMk id="11" creationId="{8EB771A3-08A9-4A22-AE5B-5C35C8FFF737}"/>
          </ac:spMkLst>
        </pc:spChg>
      </pc:sldChg>
      <pc:sldChg chg="modSp mod">
        <pc:chgData name="MCLEAN Andrew" userId="53eb7057-3b6c-42b5-a1b3-a500ed6d1b73" providerId="ADAL" clId="{8BE573A4-83D6-46F4-8D1C-8F9BCF198862}" dt="2021-12-03T14:49:17.515" v="207"/>
        <pc:sldMkLst>
          <pc:docMk/>
          <pc:sldMk cId="2748732339" sldId="286"/>
        </pc:sldMkLst>
        <pc:spChg chg="mod">
          <ac:chgData name="MCLEAN Andrew" userId="53eb7057-3b6c-42b5-a1b3-a500ed6d1b73" providerId="ADAL" clId="{8BE573A4-83D6-46F4-8D1C-8F9BCF198862}" dt="2021-12-03T14:49:17.515" v="207"/>
          <ac:spMkLst>
            <pc:docMk/>
            <pc:sldMk cId="2748732339" sldId="286"/>
            <ac:spMk id="6" creationId="{FE62B14C-9BAB-4F1A-B82E-E4CA5ABA73CF}"/>
          </ac:spMkLst>
        </pc:spChg>
      </pc:sldChg>
      <pc:sldChg chg="modSp mod">
        <pc:chgData name="MCLEAN Andrew" userId="53eb7057-3b6c-42b5-a1b3-a500ed6d1b73" providerId="ADAL" clId="{8BE573A4-83D6-46F4-8D1C-8F9BCF198862}" dt="2021-12-03T14:49:27.203" v="208"/>
        <pc:sldMkLst>
          <pc:docMk/>
          <pc:sldMk cId="2141258023" sldId="287"/>
        </pc:sldMkLst>
        <pc:spChg chg="mod">
          <ac:chgData name="MCLEAN Andrew" userId="53eb7057-3b6c-42b5-a1b3-a500ed6d1b73" providerId="ADAL" clId="{8BE573A4-83D6-46F4-8D1C-8F9BCF198862}" dt="2021-12-03T14:49:27.203" v="208"/>
          <ac:spMkLst>
            <pc:docMk/>
            <pc:sldMk cId="2141258023" sldId="287"/>
            <ac:spMk id="6" creationId="{FE62B14C-9BAB-4F1A-B82E-E4CA5ABA73CF}"/>
          </ac:spMkLst>
        </pc:spChg>
      </pc:sldChg>
      <pc:sldChg chg="modSp mod">
        <pc:chgData name="MCLEAN Andrew" userId="53eb7057-3b6c-42b5-a1b3-a500ed6d1b73" providerId="ADAL" clId="{8BE573A4-83D6-46F4-8D1C-8F9BCF198862}" dt="2021-12-03T14:49:31.574" v="209"/>
        <pc:sldMkLst>
          <pc:docMk/>
          <pc:sldMk cId="3318735050" sldId="288"/>
        </pc:sldMkLst>
        <pc:spChg chg="mod">
          <ac:chgData name="MCLEAN Andrew" userId="53eb7057-3b6c-42b5-a1b3-a500ed6d1b73" providerId="ADAL" clId="{8BE573A4-83D6-46F4-8D1C-8F9BCF198862}" dt="2021-12-03T14:49:31.574" v="209"/>
          <ac:spMkLst>
            <pc:docMk/>
            <pc:sldMk cId="3318735050" sldId="288"/>
            <ac:spMk id="6" creationId="{FE62B14C-9BAB-4F1A-B82E-E4CA5ABA73CF}"/>
          </ac:spMkLst>
        </pc:spChg>
      </pc:sldChg>
      <pc:sldChg chg="del">
        <pc:chgData name="MCLEAN Andrew" userId="53eb7057-3b6c-42b5-a1b3-a500ed6d1b73" providerId="ADAL" clId="{8BE573A4-83D6-46F4-8D1C-8F9BCF198862}" dt="2021-12-03T14:37:56.124" v="23" actId="47"/>
        <pc:sldMkLst>
          <pc:docMk/>
          <pc:sldMk cId="3089399495" sldId="289"/>
        </pc:sldMkLst>
      </pc:sldChg>
      <pc:sldChg chg="modSp mod">
        <pc:chgData name="MCLEAN Andrew" userId="53eb7057-3b6c-42b5-a1b3-a500ed6d1b73" providerId="ADAL" clId="{8BE573A4-83D6-46F4-8D1C-8F9BCF198862}" dt="2021-12-03T14:49:39.351" v="219" actId="20577"/>
        <pc:sldMkLst>
          <pc:docMk/>
          <pc:sldMk cId="505172381" sldId="290"/>
        </pc:sldMkLst>
        <pc:spChg chg="mod">
          <ac:chgData name="MCLEAN Andrew" userId="53eb7057-3b6c-42b5-a1b3-a500ed6d1b73" providerId="ADAL" clId="{8BE573A4-83D6-46F4-8D1C-8F9BCF198862}" dt="2021-12-03T14:49:39.351" v="219" actId="20577"/>
          <ac:spMkLst>
            <pc:docMk/>
            <pc:sldMk cId="505172381" sldId="290"/>
            <ac:spMk id="6" creationId="{FE62B14C-9BAB-4F1A-B82E-E4CA5ABA73CF}"/>
          </ac:spMkLst>
        </pc:spChg>
      </pc:sldChg>
      <pc:sldChg chg="modSp mod">
        <pc:chgData name="MCLEAN Andrew" userId="53eb7057-3b6c-42b5-a1b3-a500ed6d1b73" providerId="ADAL" clId="{8BE573A4-83D6-46F4-8D1C-8F9BCF198862}" dt="2021-12-03T14:50:08.885" v="223" actId="27636"/>
        <pc:sldMkLst>
          <pc:docMk/>
          <pc:sldMk cId="4094644882" sldId="292"/>
        </pc:sldMkLst>
        <pc:spChg chg="mod">
          <ac:chgData name="MCLEAN Andrew" userId="53eb7057-3b6c-42b5-a1b3-a500ed6d1b73" providerId="ADAL" clId="{8BE573A4-83D6-46F4-8D1C-8F9BCF198862}" dt="2021-12-03T14:50:08.885" v="223" actId="27636"/>
          <ac:spMkLst>
            <pc:docMk/>
            <pc:sldMk cId="4094644882" sldId="292"/>
            <ac:spMk id="6" creationId="{FE62B14C-9BAB-4F1A-B82E-E4CA5ABA73CF}"/>
          </ac:spMkLst>
        </pc:spChg>
      </pc:sldChg>
    </pc:docChg>
  </pc:docChgLst>
  <pc:docChgLst>
    <pc:chgData name="MCLEAN Andrew" userId="53eb7057-3b6c-42b5-a1b3-a500ed6d1b73" providerId="ADAL" clId="{283D2613-5806-4A47-9010-CA1B38493BB2}"/>
    <pc:docChg chg="custSel addSld modSld">
      <pc:chgData name="MCLEAN Andrew" userId="53eb7057-3b6c-42b5-a1b3-a500ed6d1b73" providerId="ADAL" clId="{283D2613-5806-4A47-9010-CA1B38493BB2}" dt="2021-06-08T21:42:39.111" v="129" actId="962"/>
      <pc:docMkLst>
        <pc:docMk/>
      </pc:docMkLst>
      <pc:sldChg chg="modSp mod">
        <pc:chgData name="MCLEAN Andrew" userId="53eb7057-3b6c-42b5-a1b3-a500ed6d1b73" providerId="ADAL" clId="{283D2613-5806-4A47-9010-CA1B38493BB2}" dt="2021-06-08T21:11:02.523" v="0" actId="20577"/>
        <pc:sldMkLst>
          <pc:docMk/>
          <pc:sldMk cId="2599901903" sldId="283"/>
        </pc:sldMkLst>
        <pc:spChg chg="mod">
          <ac:chgData name="MCLEAN Andrew" userId="53eb7057-3b6c-42b5-a1b3-a500ed6d1b73" providerId="ADAL" clId="{283D2613-5806-4A47-9010-CA1B38493BB2}" dt="2021-06-08T21:11:02.523" v="0" actId="20577"/>
          <ac:spMkLst>
            <pc:docMk/>
            <pc:sldMk cId="2599901903" sldId="283"/>
            <ac:spMk id="2" creationId="{388B6D63-D41F-48B5-BEA8-1EA498A4D5DF}"/>
          </ac:spMkLst>
        </pc:spChg>
      </pc:sldChg>
      <pc:sldChg chg="addSp delSp modSp mod">
        <pc:chgData name="MCLEAN Andrew" userId="53eb7057-3b6c-42b5-a1b3-a500ed6d1b73" providerId="ADAL" clId="{283D2613-5806-4A47-9010-CA1B38493BB2}" dt="2021-06-08T21:12:35.840" v="12" actId="1076"/>
        <pc:sldMkLst>
          <pc:docMk/>
          <pc:sldMk cId="3089399495" sldId="289"/>
        </pc:sldMkLst>
        <pc:spChg chg="mod">
          <ac:chgData name="MCLEAN Andrew" userId="53eb7057-3b6c-42b5-a1b3-a500ed6d1b73" providerId="ADAL" clId="{283D2613-5806-4A47-9010-CA1B38493BB2}" dt="2021-06-08T21:11:32.873" v="2" actId="20577"/>
          <ac:spMkLst>
            <pc:docMk/>
            <pc:sldMk cId="3089399495" sldId="289"/>
            <ac:spMk id="6" creationId="{8FAA3E5F-AC40-4BD6-87AC-1007B6E82E66}"/>
          </ac:spMkLst>
        </pc:spChg>
        <pc:picChg chg="del">
          <ac:chgData name="MCLEAN Andrew" userId="53eb7057-3b6c-42b5-a1b3-a500ed6d1b73" providerId="ADAL" clId="{283D2613-5806-4A47-9010-CA1B38493BB2}" dt="2021-06-08T21:11:35.280" v="3" actId="478"/>
          <ac:picMkLst>
            <pc:docMk/>
            <pc:sldMk cId="3089399495" sldId="289"/>
            <ac:picMk id="4" creationId="{FA90E60E-5856-4A1F-A738-62120784E05B}"/>
          </ac:picMkLst>
        </pc:picChg>
        <pc:picChg chg="add mod modCrop">
          <ac:chgData name="MCLEAN Andrew" userId="53eb7057-3b6c-42b5-a1b3-a500ed6d1b73" providerId="ADAL" clId="{283D2613-5806-4A47-9010-CA1B38493BB2}" dt="2021-06-08T21:12:35.840" v="12" actId="1076"/>
          <ac:picMkLst>
            <pc:docMk/>
            <pc:sldMk cId="3089399495" sldId="289"/>
            <ac:picMk id="8" creationId="{7D33D9D1-718D-4DE8-9D1B-8952EBDFC5E1}"/>
          </ac:picMkLst>
        </pc:picChg>
      </pc:sldChg>
      <pc:sldChg chg="addSp modSp mod">
        <pc:chgData name="MCLEAN Andrew" userId="53eb7057-3b6c-42b5-a1b3-a500ed6d1b73" providerId="ADAL" clId="{283D2613-5806-4A47-9010-CA1B38493BB2}" dt="2021-06-08T21:20:01.633" v="18" actId="1076"/>
        <pc:sldMkLst>
          <pc:docMk/>
          <pc:sldMk cId="505172381" sldId="290"/>
        </pc:sldMkLst>
        <pc:spChg chg="mod">
          <ac:chgData name="MCLEAN Andrew" userId="53eb7057-3b6c-42b5-a1b3-a500ed6d1b73" providerId="ADAL" clId="{283D2613-5806-4A47-9010-CA1B38493BB2}" dt="2021-06-08T21:11:24.855" v="1" actId="20577"/>
          <ac:spMkLst>
            <pc:docMk/>
            <pc:sldMk cId="505172381" sldId="290"/>
            <ac:spMk id="6" creationId="{FE62B14C-9BAB-4F1A-B82E-E4CA5ABA73CF}"/>
          </ac:spMkLst>
        </pc:spChg>
        <pc:picChg chg="add mod">
          <ac:chgData name="MCLEAN Andrew" userId="53eb7057-3b6c-42b5-a1b3-a500ed6d1b73" providerId="ADAL" clId="{283D2613-5806-4A47-9010-CA1B38493BB2}" dt="2021-06-08T21:20:01.633" v="18" actId="1076"/>
          <ac:picMkLst>
            <pc:docMk/>
            <pc:sldMk cId="505172381" sldId="290"/>
            <ac:picMk id="5" creationId="{2E3EE11C-C2AE-41F6-B948-48E83FD5D7FA}"/>
          </ac:picMkLst>
        </pc:picChg>
      </pc:sldChg>
      <pc:sldChg chg="addSp delSp modSp add mod">
        <pc:chgData name="MCLEAN Andrew" userId="53eb7057-3b6c-42b5-a1b3-a500ed6d1b73" providerId="ADAL" clId="{283D2613-5806-4A47-9010-CA1B38493BB2}" dt="2021-06-08T21:42:39.111" v="129" actId="962"/>
        <pc:sldMkLst>
          <pc:docMk/>
          <pc:sldMk cId="4094644882" sldId="292"/>
        </pc:sldMkLst>
        <pc:spChg chg="mod">
          <ac:chgData name="MCLEAN Andrew" userId="53eb7057-3b6c-42b5-a1b3-a500ed6d1b73" providerId="ADAL" clId="{283D2613-5806-4A47-9010-CA1B38493BB2}" dt="2021-06-08T21:42:08.360" v="124" actId="20577"/>
          <ac:spMkLst>
            <pc:docMk/>
            <pc:sldMk cId="4094644882" sldId="292"/>
            <ac:spMk id="3" creationId="{0AA8B1B7-3074-4730-B94C-194B034899CA}"/>
          </ac:spMkLst>
        </pc:spChg>
        <pc:spChg chg="mod">
          <ac:chgData name="MCLEAN Andrew" userId="53eb7057-3b6c-42b5-a1b3-a500ed6d1b73" providerId="ADAL" clId="{283D2613-5806-4A47-9010-CA1B38493BB2}" dt="2021-06-08T21:40:29.873" v="22" actId="6549"/>
          <ac:spMkLst>
            <pc:docMk/>
            <pc:sldMk cId="4094644882" sldId="292"/>
            <ac:spMk id="6" creationId="{FE62B14C-9BAB-4F1A-B82E-E4CA5ABA73CF}"/>
          </ac:spMkLst>
        </pc:spChg>
        <pc:picChg chg="del">
          <ac:chgData name="MCLEAN Andrew" userId="53eb7057-3b6c-42b5-a1b3-a500ed6d1b73" providerId="ADAL" clId="{283D2613-5806-4A47-9010-CA1B38493BB2}" dt="2021-06-08T21:42:13.120" v="125" actId="478"/>
          <ac:picMkLst>
            <pc:docMk/>
            <pc:sldMk cId="4094644882" sldId="292"/>
            <ac:picMk id="4" creationId="{9FDE5260-F603-46C8-B669-0D41CE94FAAD}"/>
          </ac:picMkLst>
        </pc:picChg>
        <pc:picChg chg="add mod">
          <ac:chgData name="MCLEAN Andrew" userId="53eb7057-3b6c-42b5-a1b3-a500ed6d1b73" providerId="ADAL" clId="{283D2613-5806-4A47-9010-CA1B38493BB2}" dt="2021-06-08T21:42:39.111" v="129" actId="962"/>
          <ac:picMkLst>
            <pc:docMk/>
            <pc:sldMk cId="4094644882" sldId="292"/>
            <ac:picMk id="5" creationId="{49FB0E08-6AA4-463C-B911-B1186DC3726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87E82-60F2-446B-A6AA-3AE94B8E03A9}" type="datetimeFigureOut">
              <a:rPr lang="zh-HK" altLang="en-US" smtClean="0"/>
              <a:t>18/10/2024</a:t>
            </a:fld>
            <a:endParaRPr lang="zh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86985-0A16-498C-B76D-41A5576A75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0783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The process of creating map projections is best illustrated by positioning a light source inside a transparent globe on which opaque earth features are placed. Then project the feature outlines onto a two-dimensional flat piece of paper. Different ways of projecting can be produced by surrounding the globe in a cylindrical fashion, as a cone, or even as a flat surface. Each of these methods produces what is called a map projection family. Therefore, there is a family of planar projections, a family of cylindrical projections, and another called conical projections</a:t>
            </a: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86985-0A16-498C-B76D-41A5576A75AB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0215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b="1" dirty="0"/>
              <a:t>Azimuthal/Zenithal/Planar Projections:</a:t>
            </a:r>
          </a:p>
          <a:p>
            <a:r>
              <a:rPr lang="en-US" altLang="zh-HK" dirty="0"/>
              <a:t>Pros: These maps are useful for navigation if the map-reader knows how. Here are the facts. 1) distances from or through the map center are true; 2) directions from the map center to any other point are also held true. Any other measure of distance or direction will not be true.</a:t>
            </a:r>
          </a:p>
          <a:p>
            <a:endParaRPr lang="en-US" altLang="zh-HK" dirty="0"/>
          </a:p>
          <a:p>
            <a:r>
              <a:rPr lang="en-US" altLang="zh-HK" dirty="0"/>
              <a:t>Cons: If a literal projection is used, then these maps cannot show the whole earth. Typically these projections show about half of the earth at a time so they are not good for world maps.</a:t>
            </a:r>
          </a:p>
          <a:p>
            <a:endParaRPr lang="en-US" altLang="zh-HK" dirty="0"/>
          </a:p>
          <a:p>
            <a:r>
              <a:rPr lang="en-US" altLang="zh-HK" b="1" dirty="0"/>
              <a:t>Conical Projections:</a:t>
            </a:r>
          </a:p>
          <a:p>
            <a:r>
              <a:rPr lang="en-US" altLang="zh-HK" dirty="0"/>
              <a:t>Pros: These maps are very good for mapping regions that are primarily West-East in dimension like the United States. That is because a cone, when developed, is itself wider than tall.</a:t>
            </a:r>
          </a:p>
          <a:p>
            <a:endParaRPr lang="en-US" altLang="zh-HK" dirty="0"/>
          </a:p>
          <a:p>
            <a:r>
              <a:rPr lang="en-US" altLang="zh-HK" dirty="0"/>
              <a:t>Cons: The basic con is that a single cone cannot show the entire globe. They will typically show a little more than a hemisphere. Also, conic maps show only a sector of a complete circle…they don't develop into a complete circle.</a:t>
            </a:r>
          </a:p>
          <a:p>
            <a:endParaRPr lang="en-US" altLang="zh-HK" dirty="0"/>
          </a:p>
          <a:p>
            <a:r>
              <a:rPr lang="en-US" altLang="zh-HK" b="1" dirty="0"/>
              <a:t>Cylindrical Projections:</a:t>
            </a:r>
          </a:p>
          <a:p>
            <a:r>
              <a:rPr lang="en-US" altLang="zh-HK" dirty="0"/>
              <a:t>Pros: A cylinder wrapped around a globe will cover more of the globe than either a plane or cone can. This means that these tend to be best for world maps.</a:t>
            </a:r>
          </a:p>
          <a:p>
            <a:endParaRPr lang="en-US" altLang="zh-HK" dirty="0"/>
          </a:p>
          <a:p>
            <a:r>
              <a:rPr lang="en-US" altLang="zh-HK" dirty="0"/>
              <a:t>Cons: These still cannot show ALL of the earth's surface.</a:t>
            </a: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86985-0A16-498C-B76D-41A5576A75AB}" type="slidenum">
              <a:rPr lang="zh-HK" altLang="en-US" smtClean="0"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1621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HK" dirty="0"/>
              <a:t>Robinson projection: </a:t>
            </a:r>
            <a:r>
              <a:rPr lang="en-GB" altLang="zh-HK" b="0" i="0" dirty="0" err="1">
                <a:solidFill>
                  <a:srgbClr val="374151"/>
                </a:solidFill>
                <a:effectLst/>
                <a:latin typeface="Söhne"/>
              </a:rPr>
              <a:t>pseudocylindrical</a:t>
            </a:r>
            <a:r>
              <a:rPr lang="en-GB" altLang="zh-HK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altLang="zh-HK" b="0" i="0" dirty="0">
                <a:solidFill>
                  <a:srgbClr val="374151"/>
                </a:solidFill>
                <a:effectLst/>
                <a:latin typeface="Söhne"/>
              </a:rPr>
              <a:t>area, angular conformity and distance are acceptable</a:t>
            </a:r>
            <a:endParaRPr lang="en-GB" altLang="zh-HK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HK" dirty="0"/>
              <a:t>Mercator Projection: cylindrical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HK" dirty="0"/>
              <a:t>Plate </a:t>
            </a:r>
            <a:r>
              <a:rPr lang="en-GB" altLang="zh-HK" dirty="0" err="1"/>
              <a:t>Carree</a:t>
            </a:r>
            <a:r>
              <a:rPr lang="en-GB" altLang="zh-HK" dirty="0"/>
              <a:t> Equidistant Cylindrical Projection: equidistant cylindrical projection, </a:t>
            </a:r>
            <a:r>
              <a:rPr lang="en-US" altLang="zh-HK" dirty="0"/>
              <a:t>scale of the map is kept constant</a:t>
            </a:r>
            <a:endParaRPr lang="en-GB" altLang="zh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HK" dirty="0"/>
              <a:t>Mollweide Equal Area Cylindrical Projection: equal area cylindrical projection (</a:t>
            </a:r>
            <a:r>
              <a:rPr lang="en-US" altLang="zh-HK" dirty="0"/>
              <a:t>constant spacing (for meridional intervals of constant spacing), and circles of latitude to horizontal straight lines of constant spacing (for constant intervals of parallels).</a:t>
            </a:r>
            <a:endParaRPr lang="en-GB" altLang="zh-HK" dirty="0"/>
          </a:p>
          <a:p>
            <a:endParaRPr lang="en-GB" altLang="zh-HK" dirty="0"/>
          </a:p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86985-0A16-498C-B76D-41A5576A75AB}" type="slidenum">
              <a:rPr lang="zh-HK" altLang="en-US" smtClean="0"/>
              <a:t>16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4784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5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57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227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93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607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129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0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7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4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29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8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8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54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4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56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935DE-EE82-448F-BD2C-F33E7B67203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BE3ED9-553B-4B53-A8D6-B79202B4BD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7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D3tdW9l1690" TargetMode="External"/><Relationship Id="rId4" Type="http://schemas.openxmlformats.org/officeDocument/2006/relationships/hyperlink" Target="https://docs.qgis.org/3.16/en/docs/gentle_gis_introduction/coordinate_reference_system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D3tdW9l1690" TargetMode="External"/><Relationship Id="rId4" Type="http://schemas.openxmlformats.org/officeDocument/2006/relationships/hyperlink" Target="https://docs.qgis.org/3.16/en/docs/gentle_gis_introduction/coordinate_reference_system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truesize.com/#/aboutModal?borders=1~!MTU0MzY5MjU.NTEzMTkzNw*MzIyNDYwNjQ(NTI0NjA2NA" TargetMode="External"/><Relationship Id="rId2" Type="http://schemas.openxmlformats.org/officeDocument/2006/relationships/hyperlink" Target="https://engaging-data.com/country-sizes-merca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8E1EC8-B3AC-23FF-25F6-55051984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" y="-399778"/>
            <a:ext cx="7471502" cy="74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B6D63-D41F-48B5-BEA8-1EA498A4D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dirty="0">
                <a:effectLst/>
                <a:latin typeface="Segoe UI" panose="020B0502040204020203" pitchFamily="34" charset="0"/>
              </a:rPr>
              <a:t>Intro to GIS</a:t>
            </a:r>
            <a:br>
              <a:rPr lang="en-US" b="1" i="0" dirty="0">
                <a:effectLst/>
                <a:latin typeface="Segoe UI" panose="020B0502040204020203" pitchFamily="34" charset="0"/>
              </a:rPr>
            </a:br>
            <a:r>
              <a:rPr lang="en-US" sz="3200" b="1" i="0" dirty="0">
                <a:effectLst/>
                <a:latin typeface="Segoe UI" panose="020B0502040204020203" pitchFamily="34" charset="0"/>
              </a:rPr>
              <a:t>(Session 1)</a:t>
            </a:r>
            <a:endParaRPr lang="en-US" b="1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7CFE1-23CE-4143-BEB0-F68D1E066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Ki Tong</a:t>
            </a:r>
          </a:p>
          <a:p>
            <a:r>
              <a:rPr lang="en-GB" dirty="0">
                <a:solidFill>
                  <a:schemeClr val="bg1"/>
                </a:solidFill>
              </a:rPr>
              <a:t>ktong2@ed.ac.uk</a:t>
            </a: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26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629A-2E34-DF8E-666E-338FFB68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Let’s take a look at the attribute data in QGIS</a:t>
            </a:r>
            <a:endParaRPr lang="zh-HK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327EC-C1C9-91D6-2EA1-C4B164AE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641" t="6111" r="76641" b="25555"/>
          <a:stretch/>
        </p:blipFill>
        <p:spPr>
          <a:xfrm>
            <a:off x="1295400" y="1727199"/>
            <a:ext cx="5067300" cy="43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672B5B3-756C-5E80-679B-1CD652A6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71" y="1355339"/>
            <a:ext cx="6331465" cy="559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4438-10E3-87FB-438A-BF972AE3B11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Working with layers</a:t>
            </a:r>
            <a:br>
              <a:rPr lang="en-GB" sz="2800" dirty="0"/>
            </a:b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5164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629A-2E34-DF8E-666E-338FFB68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Let’s take a look at the attribute data in QGIS</a:t>
            </a:r>
            <a:endParaRPr lang="zh-HK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39DD8-24DB-E911-FB37-846E0DFB1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6"/>
          <a:stretch/>
        </p:blipFill>
        <p:spPr>
          <a:xfrm>
            <a:off x="822604" y="2027211"/>
            <a:ext cx="4104996" cy="2803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BE9C3-A3BC-1B66-1025-159BEA4D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99" y="2027211"/>
            <a:ext cx="5360405" cy="29003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04C692-3068-53D3-AA0A-847CE4A16BEE}"/>
              </a:ext>
            </a:extLst>
          </p:cNvPr>
          <p:cNvCxnSpPr/>
          <p:nvPr/>
        </p:nvCxnSpPr>
        <p:spPr>
          <a:xfrm>
            <a:off x="4686300" y="2247900"/>
            <a:ext cx="1143000" cy="863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1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4438-10E3-87FB-438A-BF972AE3B11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Working with layers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EAFE-7783-FA3C-C911-933F50523309}"/>
              </a:ext>
            </a:extLst>
          </p:cNvPr>
          <p:cNvSpPr txBox="1">
            <a:spLocks/>
          </p:cNvSpPr>
          <p:nvPr/>
        </p:nvSpPr>
        <p:spPr>
          <a:xfrm>
            <a:off x="677334" y="1888108"/>
            <a:ext cx="4495030" cy="42171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Layer types can include:</a:t>
            </a:r>
          </a:p>
          <a:p>
            <a:pPr lvl="1"/>
            <a:r>
              <a:rPr lang="en-GB" dirty="0"/>
              <a:t>Shapefiles</a:t>
            </a:r>
          </a:p>
          <a:p>
            <a:pPr lvl="1"/>
            <a:r>
              <a:rPr lang="en-GB" dirty="0" err="1"/>
              <a:t>GeoPackages</a:t>
            </a:r>
            <a:endParaRPr lang="en-GB" dirty="0"/>
          </a:p>
          <a:p>
            <a:pPr lvl="1"/>
            <a:r>
              <a:rPr lang="en-GB" dirty="0" err="1"/>
              <a:t>Spatialites</a:t>
            </a:r>
            <a:endParaRPr lang="en-GB" dirty="0"/>
          </a:p>
          <a:p>
            <a:pPr lvl="1"/>
            <a:r>
              <a:rPr lang="en-GB" dirty="0" err="1"/>
              <a:t>Rasters</a:t>
            </a:r>
            <a:endParaRPr lang="en-GB" dirty="0"/>
          </a:p>
          <a:p>
            <a:pPr lvl="1"/>
            <a:r>
              <a:rPr lang="en-GB" dirty="0"/>
              <a:t>Mesh</a:t>
            </a:r>
          </a:p>
          <a:p>
            <a:pPr lvl="1"/>
            <a:r>
              <a:rPr lang="en-GB" dirty="0"/>
              <a:t>GPX</a:t>
            </a:r>
          </a:p>
          <a:p>
            <a:r>
              <a:rPr lang="en-GB" dirty="0"/>
              <a:t>Layers will appear in the order they are placed in the Layers List. </a:t>
            </a:r>
          </a:p>
          <a:p>
            <a:r>
              <a:rPr lang="en-GB" dirty="0"/>
              <a:t>Layers can be turned on/off.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02EBBE-B7BB-B25F-539B-FD140FEB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30" y="1046093"/>
            <a:ext cx="3884836" cy="530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3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4495030" cy="4217128"/>
          </a:xfrm>
        </p:spPr>
        <p:txBody>
          <a:bodyPr>
            <a:normAutofit/>
          </a:bodyPr>
          <a:lstStyle/>
          <a:p>
            <a:r>
              <a:rPr lang="en-GB" dirty="0"/>
              <a:t>Maps, whether physical or digital, generally portray a three dimensional space (the planet) on a 2 dimensional medium</a:t>
            </a:r>
          </a:p>
          <a:p>
            <a:r>
              <a:rPr lang="en-GB" dirty="0"/>
              <a:t>CRS are the systems that, with the use of coordinates, define how the 3D data is projected onto the 2D output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 and Coordinate Reference Systems (CRS)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0D0B550-C87F-4F30-908F-D797C065B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7" y="843731"/>
            <a:ext cx="6204216" cy="4754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8" y="5920057"/>
            <a:ext cx="10339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https://docs.qgis.org/3.16/en/docs/gentle_gis_introduction/coordinate_reference_systems.html</a:t>
            </a:r>
            <a:endParaRPr lang="en-GB" dirty="0"/>
          </a:p>
          <a:p>
            <a:r>
              <a:rPr lang="en-GB" dirty="0">
                <a:hlinkClick r:id="rId5"/>
              </a:rPr>
              <a:t>https://www.youtube.com/watch?v=D3tdW9l1690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03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108"/>
            <a:ext cx="4495030" cy="4217128"/>
          </a:xfrm>
        </p:spPr>
        <p:txBody>
          <a:bodyPr>
            <a:normAutofit/>
          </a:bodyPr>
          <a:lstStyle/>
          <a:p>
            <a:r>
              <a:rPr lang="en-GB" dirty="0"/>
              <a:t>There are three main map projection families</a:t>
            </a:r>
          </a:p>
          <a:p>
            <a:pPr marL="0" indent="0">
              <a:buNone/>
            </a:pPr>
            <a:r>
              <a:rPr lang="en-GB" dirty="0"/>
              <a:t>A) Cylindrical</a:t>
            </a:r>
          </a:p>
          <a:p>
            <a:pPr marL="0" indent="0">
              <a:buNone/>
            </a:pPr>
            <a:r>
              <a:rPr lang="en-GB" dirty="0"/>
              <a:t>B) Conical</a:t>
            </a:r>
          </a:p>
          <a:p>
            <a:pPr marL="0" indent="0">
              <a:buNone/>
            </a:pPr>
            <a:r>
              <a:rPr lang="en-GB" dirty="0"/>
              <a:t>C) Planar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0D0B550-C87F-4F30-908F-D797C065B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7" y="843731"/>
            <a:ext cx="6204216" cy="47548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555470-9DEF-4F4B-8CDA-62F9878BCAF6}"/>
              </a:ext>
            </a:extLst>
          </p:cNvPr>
          <p:cNvSpPr txBox="1">
            <a:spLocks/>
          </p:cNvSpPr>
          <p:nvPr/>
        </p:nvSpPr>
        <p:spPr>
          <a:xfrm>
            <a:off x="677334" y="3762776"/>
            <a:ext cx="4495030" cy="421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has advantages and disadvantages</a:t>
            </a:r>
          </a:p>
          <a:p>
            <a:r>
              <a:rPr lang="en-GB" dirty="0"/>
              <a:t>None actually change the data itself, simply the way it is presented/projected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771A3-08A9-4A22-AE5B-5C35C8FFF737}"/>
              </a:ext>
            </a:extLst>
          </p:cNvPr>
          <p:cNvSpPr txBox="1"/>
          <p:nvPr/>
        </p:nvSpPr>
        <p:spPr>
          <a:xfrm>
            <a:off x="376238" y="5920057"/>
            <a:ext cx="10339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https://docs.qgis.org/3.16/en/docs/gentle_gis_introduction/coordinate_reference_systems.html</a:t>
            </a:r>
            <a:endParaRPr lang="en-GB" dirty="0"/>
          </a:p>
          <a:p>
            <a:r>
              <a:rPr lang="en-GB" dirty="0">
                <a:hlinkClick r:id="rId5"/>
              </a:rPr>
              <a:t>https://www.youtube.com/watch?v=D3tdW9l1690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9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759EFB3-FA32-537C-E96D-31706991A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14" y="3945404"/>
            <a:ext cx="4509610" cy="229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F53AD09-F4F7-4147-0259-48E14B00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53" y="1146766"/>
            <a:ext cx="4431971" cy="22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DAB64-5B10-D932-80B8-DF8E90DE2BEA}"/>
              </a:ext>
            </a:extLst>
          </p:cNvPr>
          <p:cNvSpPr txBox="1">
            <a:spLocks/>
          </p:cNvSpPr>
          <p:nvPr/>
        </p:nvSpPr>
        <p:spPr>
          <a:xfrm>
            <a:off x="164424" y="203062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B3F6E9-A244-CCAC-270A-2948CE1E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125069"/>
            <a:ext cx="2951922" cy="22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6AC9C5B-E51F-965C-2294-EB419C69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71" y="3945404"/>
            <a:ext cx="4539056" cy="229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0EC97A-60B2-02A2-5EEC-E5FD6D0CC919}"/>
              </a:ext>
            </a:extLst>
          </p:cNvPr>
          <p:cNvSpPr txBox="1"/>
          <p:nvPr/>
        </p:nvSpPr>
        <p:spPr>
          <a:xfrm>
            <a:off x="5499871" y="3484355"/>
            <a:ext cx="472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Mercator Projection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5A87D-6F07-B3EC-18C6-3B9A2E344C14}"/>
              </a:ext>
            </a:extLst>
          </p:cNvPr>
          <p:cNvSpPr txBox="1"/>
          <p:nvPr/>
        </p:nvSpPr>
        <p:spPr>
          <a:xfrm>
            <a:off x="292488" y="6328263"/>
            <a:ext cx="5034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Plate </a:t>
            </a:r>
            <a:r>
              <a:rPr lang="en-GB" dirty="0" err="1"/>
              <a:t>Carree</a:t>
            </a:r>
            <a:r>
              <a:rPr lang="en-GB" dirty="0"/>
              <a:t> Equidistant Cylindrical Projection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CEEA5-BAA0-D5DE-9583-E46B62FD44EF}"/>
              </a:ext>
            </a:extLst>
          </p:cNvPr>
          <p:cNvSpPr txBox="1"/>
          <p:nvPr/>
        </p:nvSpPr>
        <p:spPr>
          <a:xfrm>
            <a:off x="292488" y="3496527"/>
            <a:ext cx="472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Robinson Projection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E7BDE-83FD-9B12-A3B1-146769FE3553}"/>
              </a:ext>
            </a:extLst>
          </p:cNvPr>
          <p:cNvSpPr txBox="1"/>
          <p:nvPr/>
        </p:nvSpPr>
        <p:spPr>
          <a:xfrm>
            <a:off x="5408130" y="6328263"/>
            <a:ext cx="472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Mollweide Equal Area Cylindrical Projection</a:t>
            </a:r>
          </a:p>
        </p:txBody>
      </p:sp>
    </p:spTree>
    <p:extLst>
      <p:ext uri="{BB962C8B-B14F-4D97-AF65-F5344CB8AC3E}">
        <p14:creationId xmlns:p14="http://schemas.microsoft.com/office/powerpoint/2010/main" val="1330221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87" y="1852552"/>
            <a:ext cx="3974565" cy="4217128"/>
          </a:xfrm>
        </p:spPr>
        <p:txBody>
          <a:bodyPr>
            <a:normAutofit/>
          </a:bodyPr>
          <a:lstStyle/>
          <a:p>
            <a:r>
              <a:rPr lang="en-GB" dirty="0"/>
              <a:t>A common projection is Mercator</a:t>
            </a:r>
          </a:p>
          <a:p>
            <a:r>
              <a:rPr lang="en-GB" dirty="0"/>
              <a:t>No projections are entirely accurate, they are representations of reality, not reality itself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Projections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98088" y="6069680"/>
            <a:ext cx="11341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https://engaging-data.com/country-sizes-mercator/</a:t>
            </a:r>
            <a:endParaRPr lang="en-GB" dirty="0"/>
          </a:p>
          <a:p>
            <a:r>
              <a:rPr lang="en-GB" dirty="0">
                <a:hlinkClick r:id="rId3"/>
              </a:rPr>
              <a:t>https://thetruesize.com/#/aboutModal?borders=1~!MTU0MzY5MjU.NTEzMTkzNw*MzIyNDYwNjQ(NTI0NjA2NA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0052739-9243-440F-B119-CC73C735D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00" y="418988"/>
            <a:ext cx="7211054" cy="53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2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237" y="1914175"/>
            <a:ext cx="3322011" cy="4217128"/>
          </a:xfrm>
        </p:spPr>
        <p:txBody>
          <a:bodyPr>
            <a:normAutofit/>
          </a:bodyPr>
          <a:lstStyle/>
          <a:p>
            <a:r>
              <a:rPr lang="en-GB" dirty="0"/>
              <a:t>CRS can be divided into two main categories: projected and geographic</a:t>
            </a:r>
          </a:p>
          <a:p>
            <a:r>
              <a:rPr lang="en-GB" dirty="0"/>
              <a:t>Geographic use longitude and latitude (WGS 84 is a common geographic CRS)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009331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Coordinate Reference Systems (CRS)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8" y="6248400"/>
            <a:ext cx="1033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https://docs.qgis.org/3.16/en/docs/gentle_gis_introduction/coordinate_reference_systems.html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A335429-22E7-44DB-91B3-FF73CDD4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37" y="1151721"/>
            <a:ext cx="7419526" cy="45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5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B1B7-3074-4730-B94C-194B034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4" y="1914175"/>
            <a:ext cx="3322011" cy="4217128"/>
          </a:xfrm>
        </p:spPr>
        <p:txBody>
          <a:bodyPr>
            <a:normAutofit/>
          </a:bodyPr>
          <a:lstStyle/>
          <a:p>
            <a:r>
              <a:rPr lang="en-GB" dirty="0"/>
              <a:t>CRS can be divided into two main categories: projected and geographic</a:t>
            </a:r>
          </a:p>
          <a:p>
            <a:r>
              <a:rPr lang="en-GB" dirty="0"/>
              <a:t>Projected use x and y coordinates, and occasionally z for 3 dimensional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2B14C-9BAB-4F1A-B82E-E4CA5ABA73CF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009331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Coordinate Reference Systems (CRS)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BC82-6E4B-4A9F-84FF-A2693FCA3DF3}"/>
              </a:ext>
            </a:extLst>
          </p:cNvPr>
          <p:cNvSpPr txBox="1"/>
          <p:nvPr/>
        </p:nvSpPr>
        <p:spPr>
          <a:xfrm>
            <a:off x="376237" y="6248400"/>
            <a:ext cx="11439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https://www.earthdatascience.org/courses/use-data-open-source-python/intro-vector-data-python/spatial-data-vector-shapefiles/geographic-vs-projected-coordinate-reference-systems-python/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1C717D-FA9A-4DF2-1653-8A71CD901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92" y="1607739"/>
            <a:ext cx="7653130" cy="34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73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dscape Visual Impact Assessment (LVIA) - LHC">
            <a:extLst>
              <a:ext uri="{FF2B5EF4-FFF2-40B4-BE49-F238E27FC236}">
                <a16:creationId xmlns:a16="http://schemas.microsoft.com/office/drawing/2014/main" id="{136CEDB9-EA05-CAB1-C3DA-0E196B09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" r="-2" b="8555"/>
          <a:stretch/>
        </p:blipFill>
        <p:spPr bwMode="auto">
          <a:xfrm>
            <a:off x="212548" y="-1"/>
            <a:ext cx="4671437" cy="4236855"/>
          </a:xfrm>
          <a:custGeom>
            <a:avLst/>
            <a:gdLst/>
            <a:ahLst/>
            <a:cxnLst/>
            <a:rect l="l" t="t" r="r" b="b"/>
            <a:pathLst>
              <a:path w="4671437" h="4236855">
                <a:moveTo>
                  <a:pt x="630049" y="0"/>
                </a:moveTo>
                <a:lnTo>
                  <a:pt x="4671437" y="0"/>
                </a:lnTo>
                <a:lnTo>
                  <a:pt x="4671437" y="1"/>
                </a:lnTo>
                <a:lnTo>
                  <a:pt x="3814017" y="1"/>
                </a:lnTo>
                <a:lnTo>
                  <a:pt x="3181159" y="4236855"/>
                </a:lnTo>
                <a:lnTo>
                  <a:pt x="0" y="423685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9D09F-1E6A-4463-9162-BB9C91BC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Before Starting…</a:t>
            </a:r>
          </a:p>
        </p:txBody>
      </p:sp>
      <p:pic>
        <p:nvPicPr>
          <p:cNvPr id="3" name="Picture 4" descr="The GIS map of the 10×10 km landscape was used as the landscape for... |  Download Scientific Diagram">
            <a:extLst>
              <a:ext uri="{FF2B5EF4-FFF2-40B4-BE49-F238E27FC236}">
                <a16:creationId xmlns:a16="http://schemas.microsoft.com/office/drawing/2014/main" id="{532FFF90-D112-E48C-54EF-5D86D5D40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5" r="1" b="10766"/>
          <a:stretch/>
        </p:blipFill>
        <p:spPr bwMode="auto">
          <a:xfrm>
            <a:off x="20" y="4235547"/>
            <a:ext cx="3393882" cy="2622453"/>
          </a:xfrm>
          <a:custGeom>
            <a:avLst/>
            <a:gdLst/>
            <a:ahLst/>
            <a:cxnLst/>
            <a:rect l="l" t="t" r="r" b="b"/>
            <a:pathLst>
              <a:path w="3393902" h="2622453">
                <a:moveTo>
                  <a:pt x="212741" y="0"/>
                </a:moveTo>
                <a:lnTo>
                  <a:pt x="3393902" y="0"/>
                </a:lnTo>
                <a:lnTo>
                  <a:pt x="3002186" y="2622453"/>
                </a:lnTo>
                <a:lnTo>
                  <a:pt x="0" y="2622453"/>
                </a:lnTo>
                <a:lnTo>
                  <a:pt x="0" y="1430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Isosceles Triangle 30">
            <a:extLst>
              <a:ext uri="{FF2B5EF4-FFF2-40B4-BE49-F238E27FC236}">
                <a16:creationId xmlns:a16="http://schemas.microsoft.com/office/drawing/2014/main" id="{B09A8B04-373D-40BD-9442-2D3540D3C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B5028193-7250-4674-AA37-E9040429A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2887" y="4236854"/>
            <a:ext cx="32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15;p4">
            <a:extLst>
              <a:ext uri="{FF2B5EF4-FFF2-40B4-BE49-F238E27FC236}">
                <a16:creationId xmlns:a16="http://schemas.microsoft.com/office/drawing/2014/main" id="{8FAA3E5F-AC40-4BD6-87AC-1007B6E82E66}"/>
              </a:ext>
            </a:extLst>
          </p:cNvPr>
          <p:cNvSpPr txBox="1"/>
          <p:nvPr/>
        </p:nvSpPr>
        <p:spPr>
          <a:xfrm>
            <a:off x="4159225" y="2160589"/>
            <a:ext cx="5114776" cy="388077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Who am I 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PhD candidate at the Advanced Care Research Centre, University of Edinburgh</a:t>
            </a:r>
          </a:p>
          <a:p>
            <a:pPr marL="2286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Chartered Landscape Architect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	- Landscape Visual Impact Assessment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	- Landscape Planning Design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	- Ecology Impact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Training Fellow with CDCS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marR="0" lvl="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oogle Shape;121;p4">
            <a:extLst>
              <a:ext uri="{FF2B5EF4-FFF2-40B4-BE49-F238E27FC236}">
                <a16:creationId xmlns:a16="http://schemas.microsoft.com/office/drawing/2014/main" id="{1144D71A-C219-B59D-58BD-20003A6F3F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6379" y="4768991"/>
            <a:ext cx="1787289" cy="1794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635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FD7C847-9072-7C4A-C6C6-813A9D9E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3" y="1621185"/>
            <a:ext cx="5629827" cy="49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63BC186-DE26-A182-9102-79755D32F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34" y="844848"/>
            <a:ext cx="6526696" cy="36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B0B93-1D98-37B5-BCA7-8BACE4699042}"/>
              </a:ext>
            </a:extLst>
          </p:cNvPr>
          <p:cNvSpPr txBox="1">
            <a:spLocks/>
          </p:cNvSpPr>
          <p:nvPr/>
        </p:nvSpPr>
        <p:spPr>
          <a:xfrm>
            <a:off x="376237" y="476278"/>
            <a:ext cx="4009331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Issues with neglecting CRS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9757-F081-A23A-C7B2-D4204E1A9710}"/>
              </a:ext>
            </a:extLst>
          </p:cNvPr>
          <p:cNvSpPr txBox="1">
            <a:spLocks/>
          </p:cNvSpPr>
          <p:nvPr/>
        </p:nvSpPr>
        <p:spPr>
          <a:xfrm>
            <a:off x="6185936" y="4651185"/>
            <a:ext cx="3974565" cy="42171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issues in your project will probably originate in problems with CRS.</a:t>
            </a:r>
          </a:p>
          <a:p>
            <a:r>
              <a:rPr lang="en-GB" dirty="0"/>
              <a:t>Always check the CRS of the data you use. </a:t>
            </a:r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89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629A-2E34-DF8E-666E-338FFB68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Sounds too conceptual…</a:t>
            </a:r>
            <a:br>
              <a:rPr lang="en-US" altLang="zh-HK" dirty="0"/>
            </a:br>
            <a:r>
              <a:rPr lang="en-US" altLang="zh-HK" dirty="0"/>
              <a:t>Let’s go back to QGIS…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9E16D-6758-E7F7-B0F0-7BC353AD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4629772" cy="466070"/>
          </a:xfrm>
        </p:spPr>
        <p:txBody>
          <a:bodyPr/>
          <a:lstStyle/>
          <a:p>
            <a:r>
              <a:rPr lang="en-US" altLang="zh-HK" dirty="0"/>
              <a:t>Make the projection wrong…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F56C8-6031-0385-03B2-BBEB08AFA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3" y="2626660"/>
            <a:ext cx="4369687" cy="26946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ECB265-2F6F-01E4-7D34-3BAAB10B4B63}"/>
              </a:ext>
            </a:extLst>
          </p:cNvPr>
          <p:cNvSpPr/>
          <p:nvPr/>
        </p:nvSpPr>
        <p:spPr>
          <a:xfrm>
            <a:off x="2146300" y="4216400"/>
            <a:ext cx="2628900" cy="81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54EE1-8588-0D5B-C541-9867DAB1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76" y="2626660"/>
            <a:ext cx="5783849" cy="3735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06913E-D5FD-2CC1-74B5-EB3A297232DB}"/>
              </a:ext>
            </a:extLst>
          </p:cNvPr>
          <p:cNvSpPr txBox="1">
            <a:spLocks/>
          </p:cNvSpPr>
          <p:nvPr/>
        </p:nvSpPr>
        <p:spPr>
          <a:xfrm>
            <a:off x="5892776" y="2160590"/>
            <a:ext cx="4629772" cy="466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Change the projection to NAD83</a:t>
            </a:r>
          </a:p>
        </p:txBody>
      </p:sp>
    </p:spTree>
    <p:extLst>
      <p:ext uri="{BB962C8B-B14F-4D97-AF65-F5344CB8AC3E}">
        <p14:creationId xmlns:p14="http://schemas.microsoft.com/office/powerpoint/2010/main" val="20758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629A-2E34-DF8E-666E-338FFB68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How do I know what CRS the layer uses?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9E16D-6758-E7F7-B0F0-7BC353AD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9090"/>
            <a:ext cx="4629772" cy="466070"/>
          </a:xfrm>
        </p:spPr>
        <p:txBody>
          <a:bodyPr/>
          <a:lstStyle/>
          <a:p>
            <a:r>
              <a:rPr lang="en-US" altLang="zh-HK" dirty="0"/>
              <a:t>Ask the layer…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BD9A-E9B7-3F1F-D00E-6D14CEA6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710" y="1270000"/>
            <a:ext cx="7877580" cy="52771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BC8F27-0B57-B4C6-2D74-B8CD38F66BB2}"/>
              </a:ext>
            </a:extLst>
          </p:cNvPr>
          <p:cNvSpPr/>
          <p:nvPr/>
        </p:nvSpPr>
        <p:spPr>
          <a:xfrm>
            <a:off x="5448300" y="4152900"/>
            <a:ext cx="6464300" cy="1130300"/>
          </a:xfrm>
          <a:prstGeom prst="rect">
            <a:avLst/>
          </a:prstGeom>
          <a:noFill/>
          <a:ln w="28575">
            <a:solidFill>
              <a:srgbClr val="EB3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6649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C829-1438-2EEA-1F66-0FD6A46E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So, let’s build the file that you just saw from scratch…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152B-7B30-29D2-9E40-C166521D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Start a new QGIS project</a:t>
            </a:r>
          </a:p>
          <a:p>
            <a:r>
              <a:rPr lang="en-US" altLang="zh-HK" dirty="0"/>
              <a:t>Import the vector layers (</a:t>
            </a:r>
            <a:r>
              <a:rPr lang="en-US" altLang="zh-HK" dirty="0" err="1"/>
              <a:t>Constits_Data</a:t>
            </a:r>
            <a:r>
              <a:rPr lang="en-US" altLang="zh-HK" dirty="0"/>
              <a:t> , </a:t>
            </a:r>
            <a:r>
              <a:rPr lang="en-US" altLang="zh-HK" dirty="0" err="1"/>
              <a:t>NT_Road</a:t>
            </a:r>
            <a:r>
              <a:rPr lang="en-US" altLang="zh-HK" dirty="0"/>
              <a:t>, </a:t>
            </a:r>
            <a:r>
              <a:rPr lang="en-US" altLang="zh-HK" dirty="0" err="1"/>
              <a:t>NT_NamedPlace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Import the raster layer (Elevation)</a:t>
            </a:r>
          </a:p>
          <a:p>
            <a:r>
              <a:rPr lang="en-US" altLang="zh-HK" dirty="0"/>
              <a:t>Green label when you are done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22650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C829-1438-2EEA-1F66-0FD6A46E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Wait a minute… there’s an OSM layer which is missing…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152B-7B30-29D2-9E40-C166521D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Plug-ins! What are they?</a:t>
            </a:r>
          </a:p>
          <a:p>
            <a:r>
              <a:rPr lang="en-US" altLang="zh-HK" dirty="0" err="1"/>
              <a:t>QuickMapServices</a:t>
            </a:r>
            <a:r>
              <a:rPr lang="en-US" altLang="zh-HK" dirty="0"/>
              <a:t> offers a wide range of base map</a:t>
            </a:r>
          </a:p>
          <a:p>
            <a:r>
              <a:rPr lang="en-US" altLang="zh-HK" dirty="0"/>
              <a:t>How to install plug-ins? </a:t>
            </a:r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2ACA9-F19C-594B-8990-FACDD5497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2" r="72396" b="80000"/>
          <a:stretch/>
        </p:blipFill>
        <p:spPr>
          <a:xfrm>
            <a:off x="789877" y="3454401"/>
            <a:ext cx="3705924" cy="1560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1926C-058D-46A4-BEBF-072F903D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78" y="5194300"/>
            <a:ext cx="3705924" cy="1250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2FC66-27CC-0598-4A15-6D510548D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54" r="59376" b="37500"/>
          <a:stretch/>
        </p:blipFill>
        <p:spPr>
          <a:xfrm>
            <a:off x="6832600" y="1243475"/>
            <a:ext cx="4682066" cy="50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59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C829-1438-2EEA-1F66-0FD6A46E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 have a list of coordinates, can I make them spatial?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152B-7B30-29D2-9E40-C166521D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Yes! You could import CSV into QGIS. Let’s try that.</a:t>
            </a:r>
            <a:endParaRPr lang="zh-HK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41E65-0DE6-53E4-E3FC-C37569A9C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042" b="59722"/>
          <a:stretch/>
        </p:blipFill>
        <p:spPr>
          <a:xfrm>
            <a:off x="1117600" y="2654300"/>
            <a:ext cx="8287582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1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C829-1438-2EEA-1F66-0FD6A46E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How can I make my map prettier…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152B-7B30-29D2-9E40-C166521D8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6389"/>
            <a:ext cx="8596668" cy="468311"/>
          </a:xfrm>
        </p:spPr>
        <p:txBody>
          <a:bodyPr/>
          <a:lstStyle/>
          <a:p>
            <a:r>
              <a:rPr lang="en-US" altLang="zh-HK" dirty="0"/>
              <a:t>Properties</a:t>
            </a:r>
            <a:r>
              <a:rPr lang="en-US" altLang="zh-HK" dirty="0">
                <a:sym typeface="Wingdings" panose="05000000000000000000" pitchFamily="2" charset="2"/>
              </a:rPr>
              <a:t> symbology</a:t>
            </a:r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F148E-E108-3A35-D7C8-8B4D6FFD9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r="81458"/>
          <a:stretch/>
        </p:blipFill>
        <p:spPr>
          <a:xfrm>
            <a:off x="876300" y="2044699"/>
            <a:ext cx="3898900" cy="4117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B0426-D9FF-032E-DF93-CC6A846F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12" y="1857226"/>
            <a:ext cx="7043503" cy="43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C829-1438-2EEA-1F66-0FD6A46E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20562"/>
            <a:ext cx="8596668" cy="1320800"/>
          </a:xfrm>
        </p:spPr>
        <p:txBody>
          <a:bodyPr/>
          <a:lstStyle/>
          <a:p>
            <a:r>
              <a:rPr lang="en-US" altLang="zh-HK" dirty="0"/>
              <a:t>Try changing the symbology for vectors</a:t>
            </a:r>
            <a:br>
              <a:rPr lang="en-US" altLang="zh-HK" dirty="0"/>
            </a:br>
            <a:r>
              <a:rPr lang="en-US" altLang="zh-HK" dirty="0"/>
              <a:t>Do you notice the difference?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350576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C829-1438-2EEA-1F66-0FD6A46E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20562"/>
            <a:ext cx="8596668" cy="1320800"/>
          </a:xfrm>
        </p:spPr>
        <p:txBody>
          <a:bodyPr/>
          <a:lstStyle/>
          <a:p>
            <a:r>
              <a:rPr lang="en-US" altLang="zh-HK" dirty="0"/>
              <a:t>Elevation model is 3D. </a:t>
            </a:r>
            <a:br>
              <a:rPr lang="en-US" altLang="zh-HK" dirty="0"/>
            </a:br>
            <a:r>
              <a:rPr lang="en-US" altLang="zh-HK" dirty="0"/>
              <a:t>Can I view model in 3D?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30731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5E797-95D9-C6DA-807C-3ED8251F7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54" b="17778"/>
          <a:stretch/>
        </p:blipFill>
        <p:spPr>
          <a:xfrm>
            <a:off x="774699" y="590550"/>
            <a:ext cx="6655015" cy="567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6FCD7A-B869-47FA-3849-F6C43E02D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90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C0CBF77-81B7-10BF-B7EF-B26575ED9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74" y="-29665"/>
            <a:ext cx="6887665" cy="688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9D09F-1E6A-4463-9162-BB9C91BC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Before Starting…</a:t>
            </a:r>
          </a:p>
        </p:txBody>
      </p:sp>
      <p:sp>
        <p:nvSpPr>
          <p:cNvPr id="6" name="Google Shape;115;p4">
            <a:extLst>
              <a:ext uri="{FF2B5EF4-FFF2-40B4-BE49-F238E27FC236}">
                <a16:creationId xmlns:a16="http://schemas.microsoft.com/office/drawing/2014/main" id="{8FAA3E5F-AC40-4BD6-87AC-1007B6E82E66}"/>
              </a:ext>
            </a:extLst>
          </p:cNvPr>
          <p:cNvSpPr txBox="1"/>
          <p:nvPr/>
        </p:nvSpPr>
        <p:spPr>
          <a:xfrm>
            <a:off x="506897" y="1202635"/>
            <a:ext cx="5814390" cy="547535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85000" lnSpcReduction="2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The Workshop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Two sessions</a:t>
            </a:r>
          </a:p>
          <a:p>
            <a:pPr marL="2286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3776"/>
                </a:solidFill>
              </a:rPr>
              <a:t>22</a:t>
            </a:r>
            <a:r>
              <a:rPr lang="en-US" baseline="30000" dirty="0">
                <a:solidFill>
                  <a:srgbClr val="EB3776"/>
                </a:solidFill>
              </a:rPr>
              <a:t>nd</a:t>
            </a:r>
            <a:r>
              <a:rPr lang="en-US" dirty="0">
                <a:solidFill>
                  <a:srgbClr val="EB3776"/>
                </a:solidFill>
              </a:rPr>
              <a:t> </a:t>
            </a:r>
            <a:r>
              <a:rPr lang="en-US" b="0" i="0" dirty="0">
                <a:solidFill>
                  <a:srgbClr val="EB3776"/>
                </a:solidFill>
                <a:effectLst/>
              </a:rPr>
              <a:t>Oct 2024, 10:00 – 12:00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The difference between vectors and </a:t>
            </a:r>
            <a:r>
              <a:rPr lang="en-GB" sz="14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rasters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Working with layers in QGIS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altLang="zh-HK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Projections and Coordinate Reference Systems (CRS)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Changing projections and the pitfalls of neglecting CRS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HK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Importing vectors, </a:t>
            </a:r>
            <a:r>
              <a:rPr lang="en-US" altLang="zh-HK" sz="14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rasters</a:t>
            </a:r>
            <a:r>
              <a:rPr lang="en-US" altLang="zh-HK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and delimited text layers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HK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Spreadsheets, csv files and attributes/non-spatial data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  <a:p>
            <a:pPr marL="2286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HK" dirty="0">
                <a:solidFill>
                  <a:srgbClr val="EB3776"/>
                </a:solidFill>
              </a:rPr>
              <a:t>29</a:t>
            </a:r>
            <a:r>
              <a:rPr lang="en-US" altLang="zh-HK" baseline="30000" dirty="0">
                <a:solidFill>
                  <a:srgbClr val="EB3776"/>
                </a:solidFill>
              </a:rPr>
              <a:t>th</a:t>
            </a:r>
            <a:r>
              <a:rPr lang="en-US" altLang="zh-HK" dirty="0">
                <a:solidFill>
                  <a:srgbClr val="EB3776"/>
                </a:solidFill>
              </a:rPr>
              <a:t> </a:t>
            </a:r>
            <a:r>
              <a:rPr lang="en-US" altLang="zh-HK" b="0" i="0">
                <a:solidFill>
                  <a:srgbClr val="EB3776"/>
                </a:solidFill>
                <a:effectLst/>
              </a:rPr>
              <a:t>Oct 2024, </a:t>
            </a:r>
            <a:r>
              <a:rPr lang="en-US" altLang="zh-HK" b="0" i="0" dirty="0">
                <a:solidFill>
                  <a:srgbClr val="EB3776"/>
                </a:solidFill>
                <a:effectLst/>
              </a:rPr>
              <a:t>10:00 – 12:00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HK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Basic </a:t>
            </a:r>
            <a:r>
              <a:rPr lang="en-US" altLang="zh-HK" sz="14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visualisation</a:t>
            </a:r>
            <a:r>
              <a:rPr lang="en-US" altLang="zh-HK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of geospatial data (2D and 3D)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</a:t>
            </a:r>
            <a:r>
              <a:rPr lang="en-US" altLang="zh-HK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Georeferencing vectors from non-geographic software (AutoCAD)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HK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Exporting and </a:t>
            </a:r>
            <a:r>
              <a:rPr lang="en-US" altLang="zh-HK" sz="14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organising</a:t>
            </a:r>
            <a:r>
              <a:rPr lang="en-US" altLang="zh-HK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geospatial data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Plugins and QGIS as opensource software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Creating new data, attributes and layers using the QGIS Processing Toolbox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Using the field calculator in QGIS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print composer and exporting maps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1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1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sp>
        <p:nvSpPr>
          <p:cNvPr id="2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8939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12" y="576250"/>
            <a:ext cx="3930765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Vectors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Generalised representation of the real world</a:t>
            </a:r>
          </a:p>
          <a:p>
            <a:r>
              <a:rPr lang="en-GB" dirty="0"/>
              <a:t>Points, lines or polygons</a:t>
            </a:r>
          </a:p>
          <a:p>
            <a:r>
              <a:rPr lang="en-GB" dirty="0"/>
              <a:t>Normally in .</a:t>
            </a:r>
            <a:r>
              <a:rPr lang="en-GB" dirty="0" err="1"/>
              <a:t>shp</a:t>
            </a:r>
            <a:r>
              <a:rPr lang="en-GB" dirty="0"/>
              <a:t> (shapefile) format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DD99A-C213-4711-AC7D-820C923D5C44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A7553-2600-8452-6B56-EA1CF583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877" y="1236650"/>
            <a:ext cx="7271216" cy="4184084"/>
          </a:xfrm>
          <a:prstGeom prst="rect">
            <a:avLst/>
          </a:prstGeom>
        </p:spPr>
      </p:pic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AA4F8016-9FA4-4F39-8809-5A708C87D90E}"/>
              </a:ext>
            </a:extLst>
          </p:cNvPr>
          <p:cNvSpPr/>
          <p:nvPr/>
        </p:nvSpPr>
        <p:spPr>
          <a:xfrm>
            <a:off x="10236156" y="3328692"/>
            <a:ext cx="1393078" cy="8468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701"/>
              <a:gd name="adj6" fmla="val -3455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600" dirty="0">
                <a:solidFill>
                  <a:schemeClr val="tx1"/>
                </a:solidFill>
              </a:rPr>
              <a:t>Main library (point)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DB46895E-8B9E-6C9B-4E55-E7650B2E20AD}"/>
              </a:ext>
            </a:extLst>
          </p:cNvPr>
          <p:cNvSpPr/>
          <p:nvPr/>
        </p:nvSpPr>
        <p:spPr>
          <a:xfrm>
            <a:off x="6000883" y="5234256"/>
            <a:ext cx="1393078" cy="8468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5399"/>
              <a:gd name="adj6" fmla="val -4137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600" dirty="0">
                <a:solidFill>
                  <a:schemeClr val="tx1"/>
                </a:solidFill>
              </a:rPr>
              <a:t>Railway line</a:t>
            </a:r>
          </a:p>
          <a:p>
            <a:pPr algn="ctr"/>
            <a:r>
              <a:rPr lang="en-US" altLang="zh-HK" sz="1600" dirty="0">
                <a:solidFill>
                  <a:schemeClr val="tx1"/>
                </a:solidFill>
              </a:rPr>
              <a:t>(line)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15794B14-2E81-0C3C-6205-B541C4EA6B51}"/>
              </a:ext>
            </a:extLst>
          </p:cNvPr>
          <p:cNvSpPr/>
          <p:nvPr/>
        </p:nvSpPr>
        <p:spPr>
          <a:xfrm>
            <a:off x="10510201" y="670261"/>
            <a:ext cx="1393078" cy="8468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4347"/>
              <a:gd name="adj6" fmla="val -1102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600" dirty="0">
                <a:solidFill>
                  <a:schemeClr val="tx1"/>
                </a:solidFill>
              </a:rPr>
              <a:t>Greenspace</a:t>
            </a:r>
          </a:p>
          <a:p>
            <a:pPr algn="ctr"/>
            <a:r>
              <a:rPr lang="en-US" altLang="zh-HK" sz="1600" dirty="0">
                <a:solidFill>
                  <a:schemeClr val="tx1"/>
                </a:solidFill>
              </a:rPr>
              <a:t>(polygon)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01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D6AE-36C6-3E66-D4E4-4D5B7D7D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7E007-6C8D-793C-3F16-49F328CA7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pPr algn="just"/>
            <a:r>
              <a:rPr lang="en-GB" dirty="0"/>
              <a:t>Vectors are based on a grid of X, Y (and potentially Z) coordinates connected to an attribute table. They can store way more and more diversified information than a raster file and are geometrically more accurate than a pixel-based documentation. However, they lack in realistic details.</a:t>
            </a:r>
          </a:p>
          <a:p>
            <a:pPr algn="just"/>
            <a:r>
              <a:rPr lang="en-GB" dirty="0"/>
              <a:t>Compared to raster representations, vectors can be considered virtual objects located in a virtual 2D/3D space. That’s why the input data for 3D printing is a vector file, not a raster.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ECB38-D7E5-F07E-9B7D-9239529EE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10614" r="54218" b="14153"/>
          <a:stretch/>
        </p:blipFill>
        <p:spPr>
          <a:xfrm>
            <a:off x="4035104" y="3657600"/>
            <a:ext cx="313021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455-E6E2-437E-99D2-5279CE2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17" y="576250"/>
            <a:ext cx="3850866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 err="1">
                <a:solidFill>
                  <a:schemeClr val="tx1"/>
                </a:solidFill>
              </a:rPr>
              <a:t>Rasters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Grid of pixels, each with a value</a:t>
            </a:r>
          </a:p>
          <a:p>
            <a:r>
              <a:rPr lang="en-GB" dirty="0"/>
              <a:t>Quality depends on resolution of pixels</a:t>
            </a:r>
          </a:p>
          <a:p>
            <a:r>
              <a:rPr lang="en-GB" dirty="0"/>
              <a:t>Various formats, normally .</a:t>
            </a:r>
            <a:r>
              <a:rPr lang="en-GB" dirty="0" err="1"/>
              <a:t>tif</a:t>
            </a:r>
            <a:endParaRPr lang="en-GB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189FF79-540C-4062-B438-C666656A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82" y="790575"/>
            <a:ext cx="7462061" cy="527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49A8D-4A1E-45A7-B056-C90063E8D93F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  <p:pic>
        <p:nvPicPr>
          <p:cNvPr id="1026" name="Picture 2" descr="Types of GIS Data Explored: Vector and Raster - GIS Lounge">
            <a:extLst>
              <a:ext uri="{FF2B5EF4-FFF2-40B4-BE49-F238E27FC236}">
                <a16:creationId xmlns:a16="http://schemas.microsoft.com/office/drawing/2014/main" id="{B3CD9141-1837-DBC1-BE61-40846E8E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82" y="790575"/>
            <a:ext cx="41148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ter bands—ArcMap | Documentation">
            <a:extLst>
              <a:ext uri="{FF2B5EF4-FFF2-40B4-BE49-F238E27FC236}">
                <a16:creationId xmlns:a16="http://schemas.microsoft.com/office/drawing/2014/main" id="{06C7F6B4-F20E-76A6-F05B-5025F2307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9" r="55228"/>
          <a:stretch/>
        </p:blipFill>
        <p:spPr bwMode="auto">
          <a:xfrm>
            <a:off x="9249732" y="2892756"/>
            <a:ext cx="2180268" cy="296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4B0423-097E-DC87-5B22-0B6D4F9E87AD}"/>
              </a:ext>
            </a:extLst>
          </p:cNvPr>
          <p:cNvSpPr/>
          <p:nvPr/>
        </p:nvSpPr>
        <p:spPr>
          <a:xfrm>
            <a:off x="6096000" y="1897050"/>
            <a:ext cx="385762" cy="385762"/>
          </a:xfrm>
          <a:prstGeom prst="rect">
            <a:avLst/>
          </a:prstGeom>
          <a:noFill/>
          <a:ln w="28575">
            <a:solidFill>
              <a:srgbClr val="EB3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E20C3-15C7-290A-7C5E-AC54E9A240D1}"/>
              </a:ext>
            </a:extLst>
          </p:cNvPr>
          <p:cNvCxnSpPr>
            <a:cxnSpLocks/>
          </p:cNvCxnSpPr>
          <p:nvPr/>
        </p:nvCxnSpPr>
        <p:spPr>
          <a:xfrm flipH="1" flipV="1">
            <a:off x="6481762" y="2282812"/>
            <a:ext cx="2767970" cy="1106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7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629A-2E34-DF8E-666E-338FFB68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Quick question…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9E16D-6758-E7F7-B0F0-7BC353AD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4629772" cy="466070"/>
          </a:xfrm>
        </p:spPr>
        <p:txBody>
          <a:bodyPr/>
          <a:lstStyle/>
          <a:p>
            <a:r>
              <a:rPr lang="en-US" altLang="zh-HK" dirty="0"/>
              <a:t>Is a river vector or raster?</a:t>
            </a:r>
          </a:p>
        </p:txBody>
      </p:sp>
      <p:pic>
        <p:nvPicPr>
          <p:cNvPr id="2050" name="Picture 2" descr="How features are represented in a raster—ArcMap | Documentation">
            <a:extLst>
              <a:ext uri="{FF2B5EF4-FFF2-40B4-BE49-F238E27FC236}">
                <a16:creationId xmlns:a16="http://schemas.microsoft.com/office/drawing/2014/main" id="{BF5FFE16-021E-E646-7E8E-A289E6941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93" b="10145"/>
          <a:stretch/>
        </p:blipFill>
        <p:spPr bwMode="auto">
          <a:xfrm>
            <a:off x="4715473" y="977617"/>
            <a:ext cx="3361113" cy="24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pter 2 Feature Representation | Intro to GIS and Spatial Analysis">
            <a:extLst>
              <a:ext uri="{FF2B5EF4-FFF2-40B4-BE49-F238E27FC236}">
                <a16:creationId xmlns:a16="http://schemas.microsoft.com/office/drawing/2014/main" id="{2C4FDEF7-23E1-EB50-0C15-DB65E1BB6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23" y="3594801"/>
            <a:ext cx="5029184" cy="266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ster basics—ArcMap | Documentation">
            <a:extLst>
              <a:ext uri="{FF2B5EF4-FFF2-40B4-BE49-F238E27FC236}">
                <a16:creationId xmlns:a16="http://schemas.microsoft.com/office/drawing/2014/main" id="{0CFA8800-92DF-F77A-CA1A-00B0EAD2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023" y="3594801"/>
            <a:ext cx="5623257" cy="228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03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629A-2E34-DF8E-666E-338FFB68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Let’s take a look at both data in QGIS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9E16D-6758-E7F7-B0F0-7BC353AD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38" y="1512047"/>
            <a:ext cx="8562164" cy="4897718"/>
          </a:xfrm>
        </p:spPr>
        <p:txBody>
          <a:bodyPr/>
          <a:lstStyle/>
          <a:p>
            <a:r>
              <a:rPr lang="en-US" altLang="zh-HK" dirty="0"/>
              <a:t>Go to folder</a:t>
            </a:r>
          </a:p>
          <a:p>
            <a:r>
              <a:rPr lang="en-US" altLang="zh-HK" dirty="0"/>
              <a:t>Make sure folder “data” is next in the same folder as 01_Workshop_Session1 like this…</a:t>
            </a:r>
            <a:br>
              <a:rPr lang="en-US" altLang="zh-HK" dirty="0"/>
            </a:br>
            <a:br>
              <a:rPr lang="en-US" altLang="zh-HK" dirty="0"/>
            </a:br>
            <a:br>
              <a:rPr lang="en-US" altLang="zh-HK" dirty="0"/>
            </a:br>
            <a:br>
              <a:rPr lang="en-US" altLang="zh-HK" dirty="0"/>
            </a:br>
            <a:br>
              <a:rPr lang="en-US" altLang="zh-HK" dirty="0"/>
            </a:br>
            <a:br>
              <a:rPr lang="en-US" altLang="zh-HK" dirty="0"/>
            </a:br>
            <a:br>
              <a:rPr lang="en-US" altLang="zh-HK" dirty="0"/>
            </a:br>
            <a:br>
              <a:rPr lang="en-US" altLang="zh-HK" dirty="0"/>
            </a:br>
            <a:endParaRPr lang="en-US" altLang="zh-HK" dirty="0"/>
          </a:p>
          <a:p>
            <a:r>
              <a:rPr lang="en-US" altLang="zh-HK" dirty="0"/>
              <a:t>Then double-click onto 01_Workshop_Session1 to open QGIS</a:t>
            </a:r>
          </a:p>
          <a:p>
            <a:endParaRPr lang="en-US" altLang="zh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C037C-8B79-6E38-70DB-8DEC95E7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82" y="2700752"/>
            <a:ext cx="5394700" cy="20123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70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0B68-1810-42B4-A767-127981EA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Any non-spatial information that describes a feature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42E94-D612-4A0C-89E9-E8C294E0723B}"/>
              </a:ext>
            </a:extLst>
          </p:cNvPr>
          <p:cNvSpPr txBox="1"/>
          <p:nvPr/>
        </p:nvSpPr>
        <p:spPr>
          <a:xfrm>
            <a:off x="376238" y="624840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https://www.safe.com/what-is/spatial-data/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21B890-C1E3-42D4-9DB6-4B6A0DBA1DEF}"/>
              </a:ext>
            </a:extLst>
          </p:cNvPr>
          <p:cNvSpPr txBox="1">
            <a:spLocks/>
          </p:cNvSpPr>
          <p:nvPr/>
        </p:nvSpPr>
        <p:spPr>
          <a:xfrm>
            <a:off x="376238" y="476278"/>
            <a:ext cx="385086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dirty="0"/>
              <a:t>What is Geospatial Data?</a:t>
            </a:r>
            <a:br>
              <a:rPr lang="en-GB" sz="2800" dirty="0"/>
            </a:br>
            <a:r>
              <a:rPr lang="en-GB" sz="2400" dirty="0">
                <a:solidFill>
                  <a:schemeClr val="tx1"/>
                </a:solidFill>
              </a:rPr>
              <a:t>Attributes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FB2A8-E621-582F-DE0C-37519E12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213" y="1407618"/>
            <a:ext cx="6973451" cy="43137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3F4BD3-1759-C4E5-CC67-0130D09BC370}"/>
              </a:ext>
            </a:extLst>
          </p:cNvPr>
          <p:cNvSpPr/>
          <p:nvPr/>
        </p:nvSpPr>
        <p:spPr>
          <a:xfrm>
            <a:off x="4844213" y="2708694"/>
            <a:ext cx="2600383" cy="457200"/>
          </a:xfrm>
          <a:prstGeom prst="rect">
            <a:avLst/>
          </a:prstGeom>
          <a:noFill/>
          <a:ln w="28575">
            <a:solidFill>
              <a:srgbClr val="EB3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5FF67-DF26-35DB-9AA7-7D3A2E11DA49}"/>
              </a:ext>
            </a:extLst>
          </p:cNvPr>
          <p:cNvSpPr/>
          <p:nvPr/>
        </p:nvSpPr>
        <p:spPr>
          <a:xfrm>
            <a:off x="4844214" y="3219954"/>
            <a:ext cx="1573840" cy="174539"/>
          </a:xfrm>
          <a:prstGeom prst="rect">
            <a:avLst/>
          </a:prstGeom>
          <a:noFill/>
          <a:ln w="28575">
            <a:solidFill>
              <a:srgbClr val="EB3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5BE36-852E-ECA7-F23D-8566F7141A92}"/>
              </a:ext>
            </a:extLst>
          </p:cNvPr>
          <p:cNvSpPr/>
          <p:nvPr/>
        </p:nvSpPr>
        <p:spPr>
          <a:xfrm>
            <a:off x="4870540" y="4940060"/>
            <a:ext cx="2600383" cy="598097"/>
          </a:xfrm>
          <a:prstGeom prst="rect">
            <a:avLst/>
          </a:prstGeom>
          <a:noFill/>
          <a:ln w="28575">
            <a:solidFill>
              <a:srgbClr val="EB3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C537A-440A-1F83-59D7-2EC3B1DE842A}"/>
              </a:ext>
            </a:extLst>
          </p:cNvPr>
          <p:cNvSpPr/>
          <p:nvPr/>
        </p:nvSpPr>
        <p:spPr>
          <a:xfrm>
            <a:off x="4844212" y="3428998"/>
            <a:ext cx="702573" cy="174539"/>
          </a:xfrm>
          <a:prstGeom prst="rect">
            <a:avLst/>
          </a:prstGeom>
          <a:noFill/>
          <a:ln w="28575">
            <a:solidFill>
              <a:srgbClr val="EB3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3635F3C-A701-0B0E-5823-F5D9958FF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986248"/>
              </p:ext>
            </p:extLst>
          </p:nvPr>
        </p:nvGraphicFramePr>
        <p:xfrm>
          <a:off x="580943" y="3171163"/>
          <a:ext cx="3929364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341">
                  <a:extLst>
                    <a:ext uri="{9D8B030D-6E8A-4147-A177-3AD203B41FA5}">
                      <a16:colId xmlns:a16="http://schemas.microsoft.com/office/drawing/2014/main" val="1011002437"/>
                    </a:ext>
                  </a:extLst>
                </a:gridCol>
                <a:gridCol w="982341">
                  <a:extLst>
                    <a:ext uri="{9D8B030D-6E8A-4147-A177-3AD203B41FA5}">
                      <a16:colId xmlns:a16="http://schemas.microsoft.com/office/drawing/2014/main" val="1193333675"/>
                    </a:ext>
                  </a:extLst>
                </a:gridCol>
                <a:gridCol w="982341">
                  <a:extLst>
                    <a:ext uri="{9D8B030D-6E8A-4147-A177-3AD203B41FA5}">
                      <a16:colId xmlns:a16="http://schemas.microsoft.com/office/drawing/2014/main" val="3508265973"/>
                    </a:ext>
                  </a:extLst>
                </a:gridCol>
                <a:gridCol w="982341">
                  <a:extLst>
                    <a:ext uri="{9D8B030D-6E8A-4147-A177-3AD203B41FA5}">
                      <a16:colId xmlns:a16="http://schemas.microsoft.com/office/drawing/2014/main" val="3002553045"/>
                    </a:ext>
                  </a:extLst>
                </a:gridCol>
              </a:tblGrid>
              <a:tr h="291825"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Place name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Review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Place category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Overview</a:t>
                      </a:r>
                      <a:endParaRPr lang="zh-HK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5638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National Galleries of Scotland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4.6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Art gallery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National collection including…</a:t>
                      </a:r>
                      <a:endParaRPr lang="zh-HK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86915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Primark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4.8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Retail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Reasonable clothes and homeware</a:t>
                      </a:r>
                      <a:endParaRPr lang="zh-HK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126494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Optical Express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5.0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Optician</a:t>
                      </a:r>
                      <a:endParaRPr lang="zh-HK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dirty="0"/>
                        <a:t>Eye-check services</a:t>
                      </a:r>
                      <a:endParaRPr lang="zh-HK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2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57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17CC6EC4A008409B70CC208DFACB60" ma:contentTypeVersion="6" ma:contentTypeDescription="Create a new document." ma:contentTypeScope="" ma:versionID="773fbe52e64854c93a8c30795a67c02e">
  <xsd:schema xmlns:xsd="http://www.w3.org/2001/XMLSchema" xmlns:xs="http://www.w3.org/2001/XMLSchema" xmlns:p="http://schemas.microsoft.com/office/2006/metadata/properties" xmlns:ns2="8487b99d-0267-4d92-9cf9-e69100b6e69d" xmlns:ns3="3b71742a-5a36-4c72-9549-d32c2e4764ea" targetNamespace="http://schemas.microsoft.com/office/2006/metadata/properties" ma:root="true" ma:fieldsID="7b99087389182843be4afba025ef7e01" ns2:_="" ns3:_="">
    <xsd:import namespace="8487b99d-0267-4d92-9cf9-e69100b6e69d"/>
    <xsd:import namespace="3b71742a-5a36-4c72-9549-d32c2e4764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87b99d-0267-4d92-9cf9-e69100b6e6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71742a-5a36-4c72-9549-d32c2e4764e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7F2C72-F3A4-46FE-BF7C-7488BB89F5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87b99d-0267-4d92-9cf9-e69100b6e69d"/>
    <ds:schemaRef ds:uri="3b71742a-5a36-4c72-9549-d32c2e4764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1BC1C-C2DA-4BFC-B3FB-62F13D8D34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9F7CFD-248D-4628-8074-538D0386DDAC}">
  <ds:schemaRefs>
    <ds:schemaRef ds:uri="http://schemas.microsoft.com/office/2006/metadata/properties"/>
    <ds:schemaRef ds:uri="http://schemas.microsoft.com/office/infopath/2007/PartnerControls"/>
    <ds:schemaRef ds:uri="a4cecb87-7127-4cec-8ade-f39cabdda460"/>
    <ds:schemaRef ds:uri="e0533433-c614-42f1-a6db-1e117b426f0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313</TotalTime>
  <Words>1577</Words>
  <Application>Microsoft Office PowerPoint</Application>
  <PresentationFormat>Widescreen</PresentationFormat>
  <Paragraphs>164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Söhne</vt:lpstr>
      <vt:lpstr>Arial</vt:lpstr>
      <vt:lpstr>Calibri</vt:lpstr>
      <vt:lpstr>Segoe UI</vt:lpstr>
      <vt:lpstr>Trebuchet MS</vt:lpstr>
      <vt:lpstr>Wingdings</vt:lpstr>
      <vt:lpstr>Wingdings 3</vt:lpstr>
      <vt:lpstr>Facet</vt:lpstr>
      <vt:lpstr>Intro to GIS (Session 1)</vt:lpstr>
      <vt:lpstr>Before Starting…</vt:lpstr>
      <vt:lpstr>Before Starting…</vt:lpstr>
      <vt:lpstr>What is Geospatial Data? Vectors </vt:lpstr>
      <vt:lpstr>Vectors</vt:lpstr>
      <vt:lpstr>What is Geospatial Data? Rasters </vt:lpstr>
      <vt:lpstr>Quick question…</vt:lpstr>
      <vt:lpstr>Let’s take a look at both data in QGIS</vt:lpstr>
      <vt:lpstr>PowerPoint Presentation</vt:lpstr>
      <vt:lpstr>Let’s take a look at the attribute data in QGIS</vt:lpstr>
      <vt:lpstr>PowerPoint Presentation</vt:lpstr>
      <vt:lpstr>Let’s take a look at the attribute data in QGIS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Sounds too conceptual… Let’s go back to QGIS…</vt:lpstr>
      <vt:lpstr>How do I know what CRS the layer uses?</vt:lpstr>
      <vt:lpstr>So, let’s build the file that you just saw from scratch…</vt:lpstr>
      <vt:lpstr>Wait a minute… there’s an OSM layer which is missing…</vt:lpstr>
      <vt:lpstr>I have a list of coordinates, can I make them spatial?</vt:lpstr>
      <vt:lpstr>How can I make my map prettier…</vt:lpstr>
      <vt:lpstr>Try changing the symbology for vectors Do you notice the difference?</vt:lpstr>
      <vt:lpstr>Elevation model is 3D.  Can I view model in 3D?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&amp; QGIS: Integrating Statistical and Spatial Data Analysis</dc:title>
  <dc:creator>MCLEAN Andrew</dc:creator>
  <cp:lastModifiedBy>Ki Tong</cp:lastModifiedBy>
  <cp:revision>72</cp:revision>
  <dcterms:created xsi:type="dcterms:W3CDTF">2021-04-29T10:25:44Z</dcterms:created>
  <dcterms:modified xsi:type="dcterms:W3CDTF">2024-10-18T09:00:10Z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0x010100BE17CC6EC4A008409B70CC208DFACB60</vt:lpwstr>
  </property>
  <property fmtid="{D5CDD505-2E9C-101B-9397-08002B2CF9AE}" pid="3" name="MediaServiceImageTags">
    <vt:lpwstr/>
  </property>
</Properties>
</file>